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1C86"/>
    <a:srgbClr val="F2F2F2"/>
    <a:srgbClr val="D35C0B"/>
    <a:srgbClr val="365FB2"/>
    <a:srgbClr val="2F543E"/>
    <a:srgbClr val="AF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50" autoAdjust="0"/>
    <p:restoredTop sz="94660"/>
  </p:normalViewPr>
  <p:slideViewPr>
    <p:cSldViewPr snapToObjects="1" showGuides="1">
      <p:cViewPr varScale="1">
        <p:scale>
          <a:sx n="97" d="100"/>
          <a:sy n="97" d="100"/>
        </p:scale>
        <p:origin x="368" y="19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3208B-A44D-EF41-8B33-7570A9018018}" type="datetimeFigureOut">
              <a:rPr lang="en-US" smtClean="0"/>
              <a:t>11/28/22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10B4-5B2D-354D-BB7C-504C05258B84}" type="slidenum">
              <a:rPr lang="en-US" smtClean="0"/>
              <a:t>‹#›</a:t>
            </a:fld>
            <a:endParaRPr lang="en-US"/>
          </a:p>
        </p:txBody>
      </p:sp>
    </p:spTree>
    <p:extLst>
      <p:ext uri="{BB962C8B-B14F-4D97-AF65-F5344CB8AC3E}">
        <p14:creationId xmlns:p14="http://schemas.microsoft.com/office/powerpoint/2010/main" val="29917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7ACAB5-5D9E-9F4E-7A84-325314ABD9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3" y="5933825"/>
            <a:ext cx="12192000" cy="924175"/>
          </a:xfrm>
          <a:prstGeom prst="rect">
            <a:avLst/>
          </a:prstGeom>
        </p:spPr>
      </p:pic>
      <p:pic>
        <p:nvPicPr>
          <p:cNvPr id="6" name="Picture 5" descr="Icon&#10;&#10;Description automatically generated">
            <a:extLst>
              <a:ext uri="{FF2B5EF4-FFF2-40B4-BE49-F238E27FC236}">
                <a16:creationId xmlns:a16="http://schemas.microsoft.com/office/drawing/2014/main" id="{2C68DCAD-FF83-4A47-C7B3-28B44C5195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11450" y="1984119"/>
            <a:ext cx="6769100" cy="965200"/>
          </a:xfrm>
          <a:prstGeom prst="rect">
            <a:avLst/>
          </a:prstGeom>
        </p:spPr>
      </p:pic>
      <p:pic>
        <p:nvPicPr>
          <p:cNvPr id="8" name="Picture 7">
            <a:extLst>
              <a:ext uri="{FF2B5EF4-FFF2-40B4-BE49-F238E27FC236}">
                <a16:creationId xmlns:a16="http://schemas.microsoft.com/office/drawing/2014/main" id="{4C4EDBB0-080F-F1DE-EC9D-DA752BBE93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1140772"/>
          </a:xfrm>
          <a:prstGeom prst="rect">
            <a:avLst/>
          </a:prstGeom>
        </p:spPr>
      </p:pic>
      <p:sp>
        <p:nvSpPr>
          <p:cNvPr id="9" name="Text Placeholder 14">
            <a:extLst>
              <a:ext uri="{FF2B5EF4-FFF2-40B4-BE49-F238E27FC236}">
                <a16:creationId xmlns:a16="http://schemas.microsoft.com/office/drawing/2014/main" id="{6D09D745-EE92-7B12-E320-BA724147EF73}"/>
              </a:ext>
            </a:extLst>
          </p:cNvPr>
          <p:cNvSpPr>
            <a:spLocks noGrp="1"/>
          </p:cNvSpPr>
          <p:nvPr>
            <p:ph type="body" sz="quarter" idx="10"/>
          </p:nvPr>
        </p:nvSpPr>
        <p:spPr>
          <a:xfrm>
            <a:off x="2133600" y="3259348"/>
            <a:ext cx="7924800"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0" name="Text Placeholder 14">
            <a:extLst>
              <a:ext uri="{FF2B5EF4-FFF2-40B4-BE49-F238E27FC236}">
                <a16:creationId xmlns:a16="http://schemas.microsoft.com/office/drawing/2014/main" id="{ACADED8C-7F3E-619D-DB05-A407A69F6F0B}"/>
              </a:ext>
            </a:extLst>
          </p:cNvPr>
          <p:cNvSpPr>
            <a:spLocks noGrp="1"/>
          </p:cNvSpPr>
          <p:nvPr>
            <p:ph type="body" sz="quarter" idx="11"/>
          </p:nvPr>
        </p:nvSpPr>
        <p:spPr>
          <a:xfrm>
            <a:off x="2133599" y="4125278"/>
            <a:ext cx="7924800"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128834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82766" y="1015491"/>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568243" y="1210115"/>
            <a:ext cx="11012487" cy="914400"/>
          </a:xfrm>
          <a:prstGeom prst="rect">
            <a:avLst/>
          </a:prstGeom>
        </p:spPr>
        <p:txBody>
          <a:bodyPr/>
          <a:lstStyle>
            <a:lvl1pPr marL="0" indent="0">
              <a:buNone/>
              <a:defRPr sz="2200"/>
            </a:lvl1pPr>
          </a:lstStyle>
          <a:p>
            <a:pPr lvl="0"/>
            <a:r>
              <a:rPr lang="en-GB"/>
              <a:t>Click to edit Master text styles</a:t>
            </a:r>
          </a:p>
        </p:txBody>
      </p:sp>
      <p:sp>
        <p:nvSpPr>
          <p:cNvPr id="24" name="Rounded Rectangle 23">
            <a:extLst>
              <a:ext uri="{FF2B5EF4-FFF2-40B4-BE49-F238E27FC236}">
                <a16:creationId xmlns:a16="http://schemas.microsoft.com/office/drawing/2014/main" id="{63FDE0AE-8057-8E41-A1A8-595B4E0622A9}"/>
              </a:ext>
            </a:extLst>
          </p:cNvPr>
          <p:cNvSpPr/>
          <p:nvPr userDrawn="1"/>
        </p:nvSpPr>
        <p:spPr>
          <a:xfrm>
            <a:off x="282766" y="2364663"/>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ontent Placeholder 4">
            <a:extLst>
              <a:ext uri="{FF2B5EF4-FFF2-40B4-BE49-F238E27FC236}">
                <a16:creationId xmlns:a16="http://schemas.microsoft.com/office/drawing/2014/main" id="{437A91B0-C2EA-0146-9F9F-21D5F65FA0AE}"/>
              </a:ext>
            </a:extLst>
          </p:cNvPr>
          <p:cNvSpPr>
            <a:spLocks noGrp="1"/>
          </p:cNvSpPr>
          <p:nvPr>
            <p:ph sz="quarter" idx="12"/>
          </p:nvPr>
        </p:nvSpPr>
        <p:spPr>
          <a:xfrm>
            <a:off x="568243" y="2559287"/>
            <a:ext cx="11012487" cy="914400"/>
          </a:xfrm>
          <a:prstGeom prst="rect">
            <a:avLst/>
          </a:prstGeom>
        </p:spPr>
        <p:txBody>
          <a:bodyPr/>
          <a:lstStyle>
            <a:lvl1pPr marL="0" indent="0">
              <a:buNone/>
              <a:defRPr sz="2200"/>
            </a:lvl1pPr>
          </a:lstStyle>
          <a:p>
            <a:pPr lvl="0"/>
            <a:r>
              <a:rPr lang="en-GB"/>
              <a:t>Click to edit Master text styles</a:t>
            </a:r>
          </a:p>
        </p:txBody>
      </p:sp>
      <p:sp>
        <p:nvSpPr>
          <p:cNvPr id="26" name="Rounded Rectangle 25">
            <a:extLst>
              <a:ext uri="{FF2B5EF4-FFF2-40B4-BE49-F238E27FC236}">
                <a16:creationId xmlns:a16="http://schemas.microsoft.com/office/drawing/2014/main" id="{5C34D4A7-4C6B-9046-B58A-C4D571166536}"/>
              </a:ext>
            </a:extLst>
          </p:cNvPr>
          <p:cNvSpPr/>
          <p:nvPr userDrawn="1"/>
        </p:nvSpPr>
        <p:spPr>
          <a:xfrm>
            <a:off x="308968" y="3713836"/>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Content Placeholder 4">
            <a:extLst>
              <a:ext uri="{FF2B5EF4-FFF2-40B4-BE49-F238E27FC236}">
                <a16:creationId xmlns:a16="http://schemas.microsoft.com/office/drawing/2014/main" id="{80D7798B-A816-D544-A7BA-729F0B7CEC60}"/>
              </a:ext>
            </a:extLst>
          </p:cNvPr>
          <p:cNvSpPr>
            <a:spLocks noGrp="1"/>
          </p:cNvSpPr>
          <p:nvPr>
            <p:ph sz="quarter" idx="13"/>
          </p:nvPr>
        </p:nvSpPr>
        <p:spPr>
          <a:xfrm>
            <a:off x="594445" y="3908460"/>
            <a:ext cx="11012487" cy="914400"/>
          </a:xfrm>
          <a:prstGeom prst="rect">
            <a:avLst/>
          </a:prstGeom>
        </p:spPr>
        <p:txBody>
          <a:bodyPr/>
          <a:lstStyle>
            <a:lvl1pPr marL="0" indent="0">
              <a:buNone/>
              <a:defRPr sz="2200"/>
            </a:lvl1pPr>
          </a:lstStyle>
          <a:p>
            <a:pPr lvl="0"/>
            <a:r>
              <a:rPr lang="en-GB"/>
              <a:t>Click to edit Master text styles</a:t>
            </a:r>
          </a:p>
        </p:txBody>
      </p:sp>
      <p:sp>
        <p:nvSpPr>
          <p:cNvPr id="28" name="Rounded Rectangle 27">
            <a:extLst>
              <a:ext uri="{FF2B5EF4-FFF2-40B4-BE49-F238E27FC236}">
                <a16:creationId xmlns:a16="http://schemas.microsoft.com/office/drawing/2014/main" id="{6FAB7F4E-6864-AB47-B09C-02AF1BCD706A}"/>
              </a:ext>
            </a:extLst>
          </p:cNvPr>
          <p:cNvSpPr/>
          <p:nvPr userDrawn="1"/>
        </p:nvSpPr>
        <p:spPr>
          <a:xfrm>
            <a:off x="299095" y="5034467"/>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Content Placeholder 4">
            <a:extLst>
              <a:ext uri="{FF2B5EF4-FFF2-40B4-BE49-F238E27FC236}">
                <a16:creationId xmlns:a16="http://schemas.microsoft.com/office/drawing/2014/main" id="{5D462291-ED9F-DF4F-8FAD-B77315365F15}"/>
              </a:ext>
            </a:extLst>
          </p:cNvPr>
          <p:cNvSpPr>
            <a:spLocks noGrp="1"/>
          </p:cNvSpPr>
          <p:nvPr>
            <p:ph sz="quarter" idx="14"/>
          </p:nvPr>
        </p:nvSpPr>
        <p:spPr>
          <a:xfrm>
            <a:off x="584572" y="5229091"/>
            <a:ext cx="11012487" cy="914400"/>
          </a:xfrm>
          <a:prstGeom prst="rect">
            <a:avLst/>
          </a:prstGeom>
        </p:spPr>
        <p:txBody>
          <a:bodyPr/>
          <a:lstStyle>
            <a:lvl1pPr marL="0" indent="0">
              <a:buNone/>
              <a:defRPr sz="2200"/>
            </a:lvl1pPr>
          </a:lstStyle>
          <a:p>
            <a:pPr lvl="0"/>
            <a:r>
              <a:rPr lang="en-GB"/>
              <a:t>Click to edit Master text styles</a:t>
            </a:r>
          </a:p>
        </p:txBody>
      </p: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7541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16" name="Rectangle 15">
            <a:extLst>
              <a:ext uri="{FF2B5EF4-FFF2-40B4-BE49-F238E27FC236}">
                <a16:creationId xmlns:a16="http://schemas.microsoft.com/office/drawing/2014/main" id="{15D273DA-D812-2940-B8BE-5907541BE666}"/>
              </a:ext>
            </a:extLst>
          </p:cNvPr>
          <p:cNvSpPr/>
          <p:nvPr userDrawn="1"/>
        </p:nvSpPr>
        <p:spPr>
          <a:xfrm>
            <a:off x="55938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Rectangle 16">
            <a:extLst>
              <a:ext uri="{FF2B5EF4-FFF2-40B4-BE49-F238E27FC236}">
                <a16:creationId xmlns:a16="http://schemas.microsoft.com/office/drawing/2014/main" id="{FD241501-2BF4-A143-8A2F-B57BBB663A4A}"/>
              </a:ext>
            </a:extLst>
          </p:cNvPr>
          <p:cNvSpPr/>
          <p:nvPr userDrawn="1"/>
        </p:nvSpPr>
        <p:spPr>
          <a:xfrm>
            <a:off x="282967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a:extLst>
              <a:ext uri="{FF2B5EF4-FFF2-40B4-BE49-F238E27FC236}">
                <a16:creationId xmlns:a16="http://schemas.microsoft.com/office/drawing/2014/main" id="{99E370B8-C654-AA4A-B1CB-8C0AD887EE21}"/>
              </a:ext>
            </a:extLst>
          </p:cNvPr>
          <p:cNvSpPr/>
          <p:nvPr userDrawn="1"/>
        </p:nvSpPr>
        <p:spPr>
          <a:xfrm>
            <a:off x="509997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a:extLst>
              <a:ext uri="{FF2B5EF4-FFF2-40B4-BE49-F238E27FC236}">
                <a16:creationId xmlns:a16="http://schemas.microsoft.com/office/drawing/2014/main" id="{857D079D-9A0A-5546-9D4D-F8CA1C79BC4A}"/>
              </a:ext>
            </a:extLst>
          </p:cNvPr>
          <p:cNvSpPr/>
          <p:nvPr userDrawn="1"/>
        </p:nvSpPr>
        <p:spPr>
          <a:xfrm>
            <a:off x="737026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a:extLst>
              <a:ext uri="{FF2B5EF4-FFF2-40B4-BE49-F238E27FC236}">
                <a16:creationId xmlns:a16="http://schemas.microsoft.com/office/drawing/2014/main" id="{4F2E52C7-E514-BD46-82F3-C1AE0FC0E3A9}"/>
              </a:ext>
            </a:extLst>
          </p:cNvPr>
          <p:cNvSpPr/>
          <p:nvPr userDrawn="1"/>
        </p:nvSpPr>
        <p:spPr>
          <a:xfrm>
            <a:off x="964056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Oval 20">
            <a:extLst>
              <a:ext uri="{FF2B5EF4-FFF2-40B4-BE49-F238E27FC236}">
                <a16:creationId xmlns:a16="http://schemas.microsoft.com/office/drawing/2014/main" id="{C8785136-C0C3-EF49-AC1B-03244C857021}"/>
              </a:ext>
            </a:extLst>
          </p:cNvPr>
          <p:cNvSpPr/>
          <p:nvPr userDrawn="1"/>
        </p:nvSpPr>
        <p:spPr>
          <a:xfrm>
            <a:off x="100082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Rectangle 21">
            <a:extLst>
              <a:ext uri="{FF2B5EF4-FFF2-40B4-BE49-F238E27FC236}">
                <a16:creationId xmlns:a16="http://schemas.microsoft.com/office/drawing/2014/main" id="{E944C5B8-B597-454B-A828-4BFC15958AC5}"/>
              </a:ext>
            </a:extLst>
          </p:cNvPr>
          <p:cNvSpPr/>
          <p:nvPr userDrawn="1"/>
        </p:nvSpPr>
        <p:spPr>
          <a:xfrm>
            <a:off x="55938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Oval 22">
            <a:extLst>
              <a:ext uri="{FF2B5EF4-FFF2-40B4-BE49-F238E27FC236}">
                <a16:creationId xmlns:a16="http://schemas.microsoft.com/office/drawing/2014/main" id="{08BCB127-759A-484D-8524-2E44C1F80B1A}"/>
              </a:ext>
            </a:extLst>
          </p:cNvPr>
          <p:cNvSpPr/>
          <p:nvPr userDrawn="1"/>
        </p:nvSpPr>
        <p:spPr>
          <a:xfrm>
            <a:off x="327112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a:extLst>
              <a:ext uri="{FF2B5EF4-FFF2-40B4-BE49-F238E27FC236}">
                <a16:creationId xmlns:a16="http://schemas.microsoft.com/office/drawing/2014/main" id="{2FE8A92C-AA0A-2A47-AC9E-B9E411EE2A45}"/>
              </a:ext>
            </a:extLst>
          </p:cNvPr>
          <p:cNvSpPr/>
          <p:nvPr userDrawn="1"/>
        </p:nvSpPr>
        <p:spPr>
          <a:xfrm>
            <a:off x="282967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Oval 31">
            <a:extLst>
              <a:ext uri="{FF2B5EF4-FFF2-40B4-BE49-F238E27FC236}">
                <a16:creationId xmlns:a16="http://schemas.microsoft.com/office/drawing/2014/main" id="{C28E2A33-B493-5A44-A962-09B58C555DDE}"/>
              </a:ext>
            </a:extLst>
          </p:cNvPr>
          <p:cNvSpPr/>
          <p:nvPr userDrawn="1"/>
        </p:nvSpPr>
        <p:spPr>
          <a:xfrm>
            <a:off x="554141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BCAA7386-4F5A-6A4B-B133-5BDB2BCF767B}"/>
              </a:ext>
            </a:extLst>
          </p:cNvPr>
          <p:cNvSpPr/>
          <p:nvPr userDrawn="1"/>
        </p:nvSpPr>
        <p:spPr>
          <a:xfrm>
            <a:off x="509997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a:extLst>
              <a:ext uri="{FF2B5EF4-FFF2-40B4-BE49-F238E27FC236}">
                <a16:creationId xmlns:a16="http://schemas.microsoft.com/office/drawing/2014/main" id="{3F63B01D-106C-084F-925E-0036EFC90584}"/>
              </a:ext>
            </a:extLst>
          </p:cNvPr>
          <p:cNvSpPr/>
          <p:nvPr userDrawn="1"/>
        </p:nvSpPr>
        <p:spPr>
          <a:xfrm>
            <a:off x="781171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a:extLst>
              <a:ext uri="{FF2B5EF4-FFF2-40B4-BE49-F238E27FC236}">
                <a16:creationId xmlns:a16="http://schemas.microsoft.com/office/drawing/2014/main" id="{ED9B06E2-E688-6349-9E7B-E5901EB06D2A}"/>
              </a:ext>
            </a:extLst>
          </p:cNvPr>
          <p:cNvSpPr/>
          <p:nvPr userDrawn="1"/>
        </p:nvSpPr>
        <p:spPr>
          <a:xfrm>
            <a:off x="737026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a:extLst>
              <a:ext uri="{FF2B5EF4-FFF2-40B4-BE49-F238E27FC236}">
                <a16:creationId xmlns:a16="http://schemas.microsoft.com/office/drawing/2014/main" id="{4660EF63-4983-7A48-9949-F7CBC7D33DA7}"/>
              </a:ext>
            </a:extLst>
          </p:cNvPr>
          <p:cNvSpPr/>
          <p:nvPr userDrawn="1"/>
        </p:nvSpPr>
        <p:spPr>
          <a:xfrm>
            <a:off x="1008200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a:extLst>
              <a:ext uri="{FF2B5EF4-FFF2-40B4-BE49-F238E27FC236}">
                <a16:creationId xmlns:a16="http://schemas.microsoft.com/office/drawing/2014/main" id="{80975198-E493-9340-86E3-50429489EEAC}"/>
              </a:ext>
            </a:extLst>
          </p:cNvPr>
          <p:cNvSpPr/>
          <p:nvPr userDrawn="1"/>
        </p:nvSpPr>
        <p:spPr>
          <a:xfrm>
            <a:off x="964056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Picture Placeholder 3">
            <a:extLst>
              <a:ext uri="{FF2B5EF4-FFF2-40B4-BE49-F238E27FC236}">
                <a16:creationId xmlns:a16="http://schemas.microsoft.com/office/drawing/2014/main" id="{8ECE901A-DDEB-6144-8F12-B63F77729E91}"/>
              </a:ext>
            </a:extLst>
          </p:cNvPr>
          <p:cNvSpPr>
            <a:spLocks noGrp="1"/>
          </p:cNvSpPr>
          <p:nvPr>
            <p:ph type="pic" sz="quarter" idx="11"/>
          </p:nvPr>
        </p:nvSpPr>
        <p:spPr>
          <a:xfrm>
            <a:off x="1257300"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8" name="Picture Placeholder 3">
            <a:extLst>
              <a:ext uri="{FF2B5EF4-FFF2-40B4-BE49-F238E27FC236}">
                <a16:creationId xmlns:a16="http://schemas.microsoft.com/office/drawing/2014/main" id="{6762E048-8200-5649-B786-31B6B9B27E5D}"/>
              </a:ext>
            </a:extLst>
          </p:cNvPr>
          <p:cNvSpPr>
            <a:spLocks noGrp="1"/>
          </p:cNvSpPr>
          <p:nvPr>
            <p:ph type="pic" sz="quarter" idx="12"/>
          </p:nvPr>
        </p:nvSpPr>
        <p:spPr>
          <a:xfrm>
            <a:off x="3514845"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9" name="Picture Placeholder 3">
            <a:extLst>
              <a:ext uri="{FF2B5EF4-FFF2-40B4-BE49-F238E27FC236}">
                <a16:creationId xmlns:a16="http://schemas.microsoft.com/office/drawing/2014/main" id="{E8BE972C-E400-A549-9B43-0093BA060842}"/>
              </a:ext>
            </a:extLst>
          </p:cNvPr>
          <p:cNvSpPr>
            <a:spLocks noGrp="1"/>
          </p:cNvSpPr>
          <p:nvPr>
            <p:ph type="pic" sz="quarter" idx="13"/>
          </p:nvPr>
        </p:nvSpPr>
        <p:spPr>
          <a:xfrm>
            <a:off x="578369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0" name="Picture Placeholder 3">
            <a:extLst>
              <a:ext uri="{FF2B5EF4-FFF2-40B4-BE49-F238E27FC236}">
                <a16:creationId xmlns:a16="http://schemas.microsoft.com/office/drawing/2014/main" id="{DC220FD7-2980-B842-BE20-DF7985EA1F93}"/>
              </a:ext>
            </a:extLst>
          </p:cNvPr>
          <p:cNvSpPr>
            <a:spLocks noGrp="1"/>
          </p:cNvSpPr>
          <p:nvPr>
            <p:ph type="pic" sz="quarter" idx="14"/>
          </p:nvPr>
        </p:nvSpPr>
        <p:spPr>
          <a:xfrm>
            <a:off x="810143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1" name="Picture Placeholder 3">
            <a:extLst>
              <a:ext uri="{FF2B5EF4-FFF2-40B4-BE49-F238E27FC236}">
                <a16:creationId xmlns:a16="http://schemas.microsoft.com/office/drawing/2014/main" id="{743012BA-934B-904B-AFC5-DF776319B045}"/>
              </a:ext>
            </a:extLst>
          </p:cNvPr>
          <p:cNvSpPr>
            <a:spLocks noGrp="1"/>
          </p:cNvSpPr>
          <p:nvPr>
            <p:ph type="pic" sz="quarter" idx="15"/>
          </p:nvPr>
        </p:nvSpPr>
        <p:spPr>
          <a:xfrm>
            <a:off x="10322844" y="257768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2" name="Text Placeholder 2">
            <a:extLst>
              <a:ext uri="{FF2B5EF4-FFF2-40B4-BE49-F238E27FC236}">
                <a16:creationId xmlns:a16="http://schemas.microsoft.com/office/drawing/2014/main" id="{B3BC54C5-1C9B-7849-B54E-7B705CBE9551}"/>
              </a:ext>
            </a:extLst>
          </p:cNvPr>
          <p:cNvSpPr>
            <a:spLocks noGrp="1"/>
          </p:cNvSpPr>
          <p:nvPr>
            <p:ph type="body" sz="quarter" idx="16"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53" name="Text Placeholder 4">
            <a:extLst>
              <a:ext uri="{FF2B5EF4-FFF2-40B4-BE49-F238E27FC236}">
                <a16:creationId xmlns:a16="http://schemas.microsoft.com/office/drawing/2014/main" id="{C3FC3B89-A1C3-CC40-A29A-EB0ECEFE945A}"/>
              </a:ext>
            </a:extLst>
          </p:cNvPr>
          <p:cNvSpPr>
            <a:spLocks noGrp="1"/>
          </p:cNvSpPr>
          <p:nvPr>
            <p:ph type="body" sz="quarter" idx="17" hasCustomPrompt="1"/>
          </p:nvPr>
        </p:nvSpPr>
        <p:spPr>
          <a:xfrm>
            <a:off x="684758"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6" name="Text Placeholder 2">
            <a:extLst>
              <a:ext uri="{FF2B5EF4-FFF2-40B4-BE49-F238E27FC236}">
                <a16:creationId xmlns:a16="http://schemas.microsoft.com/office/drawing/2014/main" id="{A66D4C77-41A6-2D46-8E14-B62B2EE3DA1A}"/>
              </a:ext>
            </a:extLst>
          </p:cNvPr>
          <p:cNvSpPr>
            <a:spLocks noGrp="1"/>
          </p:cNvSpPr>
          <p:nvPr>
            <p:ph type="body" sz="quarter" idx="18" hasCustomPrompt="1"/>
          </p:nvPr>
        </p:nvSpPr>
        <p:spPr>
          <a:xfrm>
            <a:off x="3025012" y="4498297"/>
            <a:ext cx="1683100" cy="954087"/>
          </a:xfrm>
          <a:prstGeom prst="rect">
            <a:avLst/>
          </a:prstGeom>
        </p:spPr>
        <p:txBody>
          <a:bodyPr/>
          <a:lstStyle>
            <a:lvl1pPr marL="0" indent="0">
              <a:buNone/>
              <a:defRPr sz="1400"/>
            </a:lvl1pPr>
          </a:lstStyle>
          <a:p>
            <a:pPr lvl="0"/>
            <a:r>
              <a:rPr lang="en-US" dirty="0"/>
              <a:t>Text here</a:t>
            </a:r>
          </a:p>
        </p:txBody>
      </p:sp>
      <p:sp>
        <p:nvSpPr>
          <p:cNvPr id="57" name="Text Placeholder 4">
            <a:extLst>
              <a:ext uri="{FF2B5EF4-FFF2-40B4-BE49-F238E27FC236}">
                <a16:creationId xmlns:a16="http://schemas.microsoft.com/office/drawing/2014/main" id="{6731D484-4F44-1641-B95E-17368FA80CB5}"/>
              </a:ext>
            </a:extLst>
          </p:cNvPr>
          <p:cNvSpPr>
            <a:spLocks noGrp="1"/>
          </p:cNvSpPr>
          <p:nvPr>
            <p:ph type="body" sz="quarter" idx="19" hasCustomPrompt="1"/>
          </p:nvPr>
        </p:nvSpPr>
        <p:spPr>
          <a:xfrm>
            <a:off x="2969278" y="40868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8" name="Text Placeholder 2">
            <a:extLst>
              <a:ext uri="{FF2B5EF4-FFF2-40B4-BE49-F238E27FC236}">
                <a16:creationId xmlns:a16="http://schemas.microsoft.com/office/drawing/2014/main" id="{265199DB-5AC9-C441-80C9-E771E0A8AA44}"/>
              </a:ext>
            </a:extLst>
          </p:cNvPr>
          <p:cNvSpPr>
            <a:spLocks noGrp="1"/>
          </p:cNvSpPr>
          <p:nvPr>
            <p:ph type="body" sz="quarter" idx="20" hasCustomPrompt="1"/>
          </p:nvPr>
        </p:nvSpPr>
        <p:spPr>
          <a:xfrm>
            <a:off x="5322013" y="4491997"/>
            <a:ext cx="1683100" cy="954087"/>
          </a:xfrm>
          <a:prstGeom prst="rect">
            <a:avLst/>
          </a:prstGeom>
        </p:spPr>
        <p:txBody>
          <a:bodyPr/>
          <a:lstStyle>
            <a:lvl1pPr marL="0" indent="0">
              <a:buNone/>
              <a:defRPr sz="1400"/>
            </a:lvl1pPr>
          </a:lstStyle>
          <a:p>
            <a:pPr lvl="0"/>
            <a:r>
              <a:rPr lang="en-US" dirty="0"/>
              <a:t>Text here</a:t>
            </a:r>
          </a:p>
        </p:txBody>
      </p:sp>
      <p:sp>
        <p:nvSpPr>
          <p:cNvPr id="59" name="Text Placeholder 4">
            <a:extLst>
              <a:ext uri="{FF2B5EF4-FFF2-40B4-BE49-F238E27FC236}">
                <a16:creationId xmlns:a16="http://schemas.microsoft.com/office/drawing/2014/main" id="{C0FD2B27-E52C-B249-BCA5-7F32B3DFAFE8}"/>
              </a:ext>
            </a:extLst>
          </p:cNvPr>
          <p:cNvSpPr>
            <a:spLocks noGrp="1"/>
          </p:cNvSpPr>
          <p:nvPr>
            <p:ph type="body" sz="quarter" idx="21" hasCustomPrompt="1"/>
          </p:nvPr>
        </p:nvSpPr>
        <p:spPr>
          <a:xfrm>
            <a:off x="5266279"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0" name="Text Placeholder 2">
            <a:extLst>
              <a:ext uri="{FF2B5EF4-FFF2-40B4-BE49-F238E27FC236}">
                <a16:creationId xmlns:a16="http://schemas.microsoft.com/office/drawing/2014/main" id="{3E8CA5BA-077B-C74F-B0E9-2D2BA5FC7413}"/>
              </a:ext>
            </a:extLst>
          </p:cNvPr>
          <p:cNvSpPr>
            <a:spLocks noGrp="1"/>
          </p:cNvSpPr>
          <p:nvPr>
            <p:ph type="body" sz="quarter" idx="22" hasCustomPrompt="1"/>
          </p:nvPr>
        </p:nvSpPr>
        <p:spPr>
          <a:xfrm>
            <a:off x="7565602" y="4473605"/>
            <a:ext cx="1683100" cy="954087"/>
          </a:xfrm>
          <a:prstGeom prst="rect">
            <a:avLst/>
          </a:prstGeom>
        </p:spPr>
        <p:txBody>
          <a:bodyPr/>
          <a:lstStyle>
            <a:lvl1pPr marL="0" indent="0">
              <a:buNone/>
              <a:defRPr sz="1400"/>
            </a:lvl1pPr>
          </a:lstStyle>
          <a:p>
            <a:pPr lvl="0"/>
            <a:r>
              <a:rPr lang="en-US" dirty="0"/>
              <a:t>Text here</a:t>
            </a:r>
          </a:p>
        </p:txBody>
      </p:sp>
      <p:sp>
        <p:nvSpPr>
          <p:cNvPr id="61" name="Text Placeholder 4">
            <a:extLst>
              <a:ext uri="{FF2B5EF4-FFF2-40B4-BE49-F238E27FC236}">
                <a16:creationId xmlns:a16="http://schemas.microsoft.com/office/drawing/2014/main" id="{FA616C2E-421B-8749-89A4-B6923994BB59}"/>
              </a:ext>
            </a:extLst>
          </p:cNvPr>
          <p:cNvSpPr>
            <a:spLocks noGrp="1"/>
          </p:cNvSpPr>
          <p:nvPr>
            <p:ph type="body" sz="quarter" idx="23" hasCustomPrompt="1"/>
          </p:nvPr>
        </p:nvSpPr>
        <p:spPr>
          <a:xfrm>
            <a:off x="7509868" y="4062157"/>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2" name="Text Placeholder 2">
            <a:extLst>
              <a:ext uri="{FF2B5EF4-FFF2-40B4-BE49-F238E27FC236}">
                <a16:creationId xmlns:a16="http://schemas.microsoft.com/office/drawing/2014/main" id="{5C5B4C7B-DD3E-D840-9882-499A83359707}"/>
              </a:ext>
            </a:extLst>
          </p:cNvPr>
          <p:cNvSpPr>
            <a:spLocks noGrp="1"/>
          </p:cNvSpPr>
          <p:nvPr>
            <p:ph type="body" sz="quarter" idx="24" hasCustomPrompt="1"/>
          </p:nvPr>
        </p:nvSpPr>
        <p:spPr>
          <a:xfrm>
            <a:off x="9829588" y="4463260"/>
            <a:ext cx="1683100" cy="954087"/>
          </a:xfrm>
          <a:prstGeom prst="rect">
            <a:avLst/>
          </a:prstGeom>
        </p:spPr>
        <p:txBody>
          <a:bodyPr/>
          <a:lstStyle>
            <a:lvl1pPr marL="0" indent="0">
              <a:buNone/>
              <a:defRPr sz="1400"/>
            </a:lvl1pPr>
          </a:lstStyle>
          <a:p>
            <a:pPr lvl="0"/>
            <a:r>
              <a:rPr lang="en-US" dirty="0"/>
              <a:t>Text here</a:t>
            </a:r>
          </a:p>
        </p:txBody>
      </p:sp>
      <p:sp>
        <p:nvSpPr>
          <p:cNvPr id="63" name="Text Placeholder 4">
            <a:extLst>
              <a:ext uri="{FF2B5EF4-FFF2-40B4-BE49-F238E27FC236}">
                <a16:creationId xmlns:a16="http://schemas.microsoft.com/office/drawing/2014/main" id="{1A4DFB86-50BA-4849-8035-150848E54C32}"/>
              </a:ext>
            </a:extLst>
          </p:cNvPr>
          <p:cNvSpPr>
            <a:spLocks noGrp="1"/>
          </p:cNvSpPr>
          <p:nvPr>
            <p:ph type="body" sz="quarter" idx="25" hasCustomPrompt="1"/>
          </p:nvPr>
        </p:nvSpPr>
        <p:spPr>
          <a:xfrm>
            <a:off x="9773854" y="4051812"/>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54836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double he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81000" y="233691"/>
            <a:ext cx="8801100" cy="968312"/>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716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5357" y="1816016"/>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71399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F66F7A-1C31-4077-A451-5E5498473034}"/>
              </a:ext>
            </a:extLst>
          </p:cNvPr>
          <p:cNvSpPr>
            <a:spLocks noGrp="1"/>
          </p:cNvSpPr>
          <p:nvPr>
            <p:ph type="pic" sz="quarter" idx="11"/>
          </p:nvPr>
        </p:nvSpPr>
        <p:spPr>
          <a:xfrm>
            <a:off x="1412081" y="2702718"/>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txBody>
          <a:bodyPr wrap="square">
            <a:noAutofit/>
          </a:bodyPr>
          <a:lstStyle/>
          <a:p>
            <a:r>
              <a:rPr lang="en-GB"/>
              <a:t>Click icon to add picture</a:t>
            </a:r>
            <a:endParaRPr lang="en-US"/>
          </a:p>
        </p:txBody>
      </p:sp>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19336"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30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90849"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44E082AD-356A-844F-B03C-FAAEB6A3176E}"/>
              </a:ext>
            </a:extLst>
          </p:cNvPr>
          <p:cNvSpPr>
            <a:spLocks noGrp="1"/>
          </p:cNvSpPr>
          <p:nvPr>
            <p:ph type="pic" sz="quarter" idx="11"/>
          </p:nvPr>
        </p:nvSpPr>
        <p:spPr>
          <a:xfrm>
            <a:off x="1526730" y="2718350"/>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sp>
      <p:cxnSp>
        <p:nvCxnSpPr>
          <p:cNvPr id="9" name="Straight Connector 8">
            <a:extLst>
              <a:ext uri="{FF2B5EF4-FFF2-40B4-BE49-F238E27FC236}">
                <a16:creationId xmlns:a16="http://schemas.microsoft.com/office/drawing/2014/main" id="{66D87D99-3F56-E24D-A5BD-4FC46FDB407E}"/>
              </a:ext>
            </a:extLst>
          </p:cNvPr>
          <p:cNvCxnSpPr/>
          <p:nvPr userDrawn="1"/>
        </p:nvCxnSpPr>
        <p:spPr>
          <a:xfrm>
            <a:off x="4800949" y="2577857"/>
            <a:ext cx="0" cy="28860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658CFD-525B-DA4C-8261-7D5C059856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55108" y="2725970"/>
            <a:ext cx="476249" cy="476249"/>
          </a:xfrm>
          <a:prstGeom prst="rect">
            <a:avLst/>
          </a:prstGeom>
        </p:spPr>
      </p:pic>
      <p:sp>
        <p:nvSpPr>
          <p:cNvPr id="13" name="Text Placeholder 2">
            <a:extLst>
              <a:ext uri="{FF2B5EF4-FFF2-40B4-BE49-F238E27FC236}">
                <a16:creationId xmlns:a16="http://schemas.microsoft.com/office/drawing/2014/main" id="{89EB969A-B982-EE45-B3A1-134F8E2A11A4}"/>
              </a:ext>
            </a:extLst>
          </p:cNvPr>
          <p:cNvSpPr>
            <a:spLocks noGrp="1"/>
          </p:cNvSpPr>
          <p:nvPr>
            <p:ph type="body" sz="quarter" idx="16" hasCustomPrompt="1"/>
          </p:nvPr>
        </p:nvSpPr>
        <p:spPr>
          <a:xfrm>
            <a:off x="7396053" y="3726337"/>
            <a:ext cx="2876405" cy="954087"/>
          </a:xfrm>
          <a:prstGeom prst="rect">
            <a:avLst/>
          </a:prstGeom>
        </p:spPr>
        <p:txBody>
          <a:bodyPr/>
          <a:lstStyle>
            <a:lvl1pPr marL="0" indent="0">
              <a:buNone/>
              <a:defRPr sz="2800"/>
            </a:lvl1pPr>
          </a:lstStyle>
          <a:p>
            <a:pPr lvl="0"/>
            <a:r>
              <a:rPr lang="en-US" dirty="0"/>
              <a:t>Quote here</a:t>
            </a:r>
          </a:p>
        </p:txBody>
      </p:sp>
    </p:spTree>
    <p:extLst>
      <p:ext uri="{BB962C8B-B14F-4D97-AF65-F5344CB8AC3E}">
        <p14:creationId xmlns:p14="http://schemas.microsoft.com/office/powerpoint/2010/main" val="253234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shing line">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0AF9448B-4F88-4CE8-B894-92D91706BCE2}"/>
              </a:ext>
            </a:extLst>
          </p:cNvPr>
          <p:cNvSpPr/>
          <p:nvPr userDrawn="1"/>
        </p:nvSpPr>
        <p:spPr>
          <a:xfrm>
            <a:off x="-451413" y="-735580"/>
            <a:ext cx="13513169" cy="3076925"/>
          </a:xfrm>
          <a:custGeom>
            <a:avLst/>
            <a:gdLst>
              <a:gd name="connsiteX0" fmla="*/ 0 w 13513169"/>
              <a:gd name="connsiteY0" fmla="*/ 963021 h 3076925"/>
              <a:gd name="connsiteX1" fmla="*/ 7535119 w 13513169"/>
              <a:gd name="connsiteY1" fmla="*/ 3069613 h 3076925"/>
              <a:gd name="connsiteX2" fmla="*/ 12963646 w 13513169"/>
              <a:gd name="connsiteY2" fmla="*/ 314839 h 3076925"/>
              <a:gd name="connsiteX3" fmla="*/ 13044669 w 13513169"/>
              <a:gd name="connsiteY3" fmla="*/ 175942 h 3076925"/>
            </a:gdLst>
            <a:ahLst/>
            <a:cxnLst>
              <a:cxn ang="0">
                <a:pos x="connsiteX0" y="connsiteY0"/>
              </a:cxn>
              <a:cxn ang="0">
                <a:pos x="connsiteX1" y="connsiteY1"/>
              </a:cxn>
              <a:cxn ang="0">
                <a:pos x="connsiteX2" y="connsiteY2"/>
              </a:cxn>
              <a:cxn ang="0">
                <a:pos x="connsiteX3" y="connsiteY3"/>
              </a:cxn>
            </a:cxnLst>
            <a:rect l="l" t="t" r="r" b="b"/>
            <a:pathLst>
              <a:path w="13513169" h="3076925">
                <a:moveTo>
                  <a:pt x="0" y="963021"/>
                </a:moveTo>
                <a:cubicBezTo>
                  <a:pt x="2687255" y="2070332"/>
                  <a:pt x="5374511" y="3177643"/>
                  <a:pt x="7535119" y="3069613"/>
                </a:cubicBezTo>
                <a:cubicBezTo>
                  <a:pt x="9695727" y="2961583"/>
                  <a:pt x="12045388" y="797117"/>
                  <a:pt x="12963646" y="314839"/>
                </a:cubicBezTo>
                <a:cubicBezTo>
                  <a:pt x="13881904" y="-167439"/>
                  <a:pt x="13463286" y="4251"/>
                  <a:pt x="13044669" y="175942"/>
                </a:cubicBezTo>
              </a:path>
            </a:pathLst>
          </a:custGeom>
          <a:noFill/>
          <a:ln w="15875">
            <a:solidFill>
              <a:schemeClr val="bg1">
                <a:lumMod val="75000"/>
                <a:alpha val="50000"/>
              </a:schemeClr>
            </a:solidFill>
          </a:ln>
          <a:effectLst>
            <a:outerShdw blurRad="190500" dist="1016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5" name="Group 24">
            <a:extLst>
              <a:ext uri="{FF2B5EF4-FFF2-40B4-BE49-F238E27FC236}">
                <a16:creationId xmlns:a16="http://schemas.microsoft.com/office/drawing/2014/main" id="{070F8361-AAEE-44AA-A38B-DD786939C5A3}"/>
              </a:ext>
            </a:extLst>
          </p:cNvPr>
          <p:cNvGrpSpPr/>
          <p:nvPr userDrawn="1"/>
        </p:nvGrpSpPr>
        <p:grpSpPr>
          <a:xfrm rot="20759700">
            <a:off x="7222222" y="2526134"/>
            <a:ext cx="2402045" cy="2815270"/>
            <a:chOff x="2139656" y="1085780"/>
            <a:chExt cx="3880275" cy="4333189"/>
          </a:xfrm>
        </p:grpSpPr>
        <p:pic>
          <p:nvPicPr>
            <p:cNvPr id="26" name="Picture 25">
              <a:extLst>
                <a:ext uri="{FF2B5EF4-FFF2-40B4-BE49-F238E27FC236}">
                  <a16:creationId xmlns:a16="http://schemas.microsoft.com/office/drawing/2014/main" id="{6A6E35C5-BB00-4913-B9FC-634A03351C4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7" name="Rectangle 26">
              <a:extLst>
                <a:ext uri="{FF2B5EF4-FFF2-40B4-BE49-F238E27FC236}">
                  <a16:creationId xmlns:a16="http://schemas.microsoft.com/office/drawing/2014/main" id="{CB18CBA2-857F-4630-8696-84D3C91ED067}"/>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lgn="ctr">
                <a:defRPr/>
              </a:pPr>
              <a:endParaRPr lang="en-US">
                <a:cs typeface="Gill Sans" charset="0"/>
              </a:endParaRPr>
            </a:p>
          </p:txBody>
        </p:sp>
      </p:grpSp>
      <p:pic>
        <p:nvPicPr>
          <p:cNvPr id="28" name="Picture 27">
            <a:extLst>
              <a:ext uri="{FF2B5EF4-FFF2-40B4-BE49-F238E27FC236}">
                <a16:creationId xmlns:a16="http://schemas.microsoft.com/office/drawing/2014/main" id="{520AE830-B473-4CE9-914C-E2F1E716BB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00000">
            <a:off x="8101397" y="1932597"/>
            <a:ext cx="166543" cy="707807"/>
          </a:xfrm>
          <a:prstGeom prst="rect">
            <a:avLst/>
          </a:prstGeom>
          <a:effectLst>
            <a:outerShdw blurRad="50800" dist="38100" dir="5400000" algn="t" rotWithShape="0">
              <a:prstClr val="black">
                <a:alpha val="40000"/>
              </a:prstClr>
            </a:outerShdw>
          </a:effectLst>
        </p:spPr>
      </p:pic>
      <p:grpSp>
        <p:nvGrpSpPr>
          <p:cNvPr id="30" name="Group 29">
            <a:extLst>
              <a:ext uri="{FF2B5EF4-FFF2-40B4-BE49-F238E27FC236}">
                <a16:creationId xmlns:a16="http://schemas.microsoft.com/office/drawing/2014/main" id="{30760CCB-4F47-4681-AC00-36DA7075B73C}"/>
              </a:ext>
            </a:extLst>
          </p:cNvPr>
          <p:cNvGrpSpPr/>
          <p:nvPr userDrawn="1"/>
        </p:nvGrpSpPr>
        <p:grpSpPr>
          <a:xfrm rot="683096">
            <a:off x="2089510" y="2026218"/>
            <a:ext cx="2317828" cy="2716565"/>
            <a:chOff x="2139656" y="1085780"/>
            <a:chExt cx="3880275" cy="4333189"/>
          </a:xfrm>
        </p:grpSpPr>
        <p:pic>
          <p:nvPicPr>
            <p:cNvPr id="31" name="Picture 30">
              <a:extLst>
                <a:ext uri="{FF2B5EF4-FFF2-40B4-BE49-F238E27FC236}">
                  <a16:creationId xmlns:a16="http://schemas.microsoft.com/office/drawing/2014/main" id="{A6AE5A1C-A3A0-4B4E-93E0-B1967B14EF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2" name="Rectangle 31">
              <a:extLst>
                <a:ext uri="{FF2B5EF4-FFF2-40B4-BE49-F238E27FC236}">
                  <a16:creationId xmlns:a16="http://schemas.microsoft.com/office/drawing/2014/main" id="{31DC9D3F-9B1A-4F0D-9A40-E91CA80AD1D3}"/>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3" name="Picture 32">
            <a:extLst>
              <a:ext uri="{FF2B5EF4-FFF2-40B4-BE49-F238E27FC236}">
                <a16:creationId xmlns:a16="http://schemas.microsoft.com/office/drawing/2014/main" id="{115F14F2-2CD3-4A41-A6B9-AFFA424B5E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6250" y="1489633"/>
            <a:ext cx="224655" cy="669083"/>
          </a:xfrm>
          <a:prstGeom prst="rect">
            <a:avLst/>
          </a:pr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A9BA391C-97B0-41F8-ACEC-917E69A2EDB4}"/>
              </a:ext>
            </a:extLst>
          </p:cNvPr>
          <p:cNvGrpSpPr/>
          <p:nvPr userDrawn="1"/>
        </p:nvGrpSpPr>
        <p:grpSpPr>
          <a:xfrm rot="21389491">
            <a:off x="4288752" y="2663283"/>
            <a:ext cx="2949604" cy="3457026"/>
            <a:chOff x="2139655" y="1085780"/>
            <a:chExt cx="3880275" cy="4333189"/>
          </a:xfrm>
        </p:grpSpPr>
        <p:pic>
          <p:nvPicPr>
            <p:cNvPr id="35" name="Picture 34">
              <a:extLst>
                <a:ext uri="{FF2B5EF4-FFF2-40B4-BE49-F238E27FC236}">
                  <a16:creationId xmlns:a16="http://schemas.microsoft.com/office/drawing/2014/main" id="{F23DBB72-E88F-4FCE-B6EE-80C5615B98D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5"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6" name="Rectangle 35">
              <a:extLst>
                <a:ext uri="{FF2B5EF4-FFF2-40B4-BE49-F238E27FC236}">
                  <a16:creationId xmlns:a16="http://schemas.microsoft.com/office/drawing/2014/main" id="{9D61223F-8D89-4302-ACE2-61346D2568E9}"/>
                </a:ext>
              </a:extLst>
            </p:cNvPr>
            <p:cNvSpPr/>
            <p:nvPr/>
          </p:nvSpPr>
          <p:spPr bwMode="auto">
            <a:xfrm>
              <a:off x="2359641" y="1263249"/>
              <a:ext cx="3382992"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7" name="Picture 36">
            <a:extLst>
              <a:ext uri="{FF2B5EF4-FFF2-40B4-BE49-F238E27FC236}">
                <a16:creationId xmlns:a16="http://schemas.microsoft.com/office/drawing/2014/main" id="{D7B3C821-BAAE-47EA-9484-0778FEB8F80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40130" y="2064683"/>
            <a:ext cx="254879" cy="665806"/>
          </a:xfrm>
          <a:prstGeom prst="rect">
            <a:avLst/>
          </a:prstGeom>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10934700" y="6193795"/>
            <a:ext cx="914400" cy="246221"/>
          </a:xfrm>
          <a:prstGeom prst="rect">
            <a:avLst/>
          </a:prstGeom>
          <a:noFill/>
        </p:spPr>
        <p:txBody>
          <a:bodyPr wrap="square">
            <a:spAutoFit/>
          </a:bodyPr>
          <a:lstStyle/>
          <a:p>
            <a:pPr algn="r"/>
            <a:fld id="{260E2A6B-A809-4840-BF14-8648BC0BDF87}" type="slidenum">
              <a:rPr lang="id-ID" sz="1000" b="0" i="0" spc="0" smtClean="0">
                <a:solidFill>
                  <a:schemeClr val="tx1"/>
                </a:solidFill>
                <a:latin typeface="+mj-lt"/>
                <a:ea typeface="Montserrat Semi" charset="0"/>
                <a:cs typeface="Montserrat Semi" charset="0"/>
              </a:rPr>
              <a:pPr algn="r"/>
              <a:t>‹#›</a:t>
            </a:fld>
            <a:endParaRPr lang="en-US" sz="1000" dirty="0">
              <a:solidFill>
                <a:schemeClr val="tx1"/>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695450" y="415504"/>
            <a:ext cx="8801100" cy="603355"/>
          </a:xfrm>
          <a:prstGeom prst="rect">
            <a:avLst/>
          </a:prstGeom>
        </p:spPr>
        <p:txBody>
          <a:bodyPr anchor="ctr"/>
          <a:lstStyle>
            <a:lvl1pPr marL="0" indent="0" algn="ctr">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22" name="Picture Placeholder 21">
            <a:extLst>
              <a:ext uri="{FF2B5EF4-FFF2-40B4-BE49-F238E27FC236}">
                <a16:creationId xmlns:a16="http://schemas.microsoft.com/office/drawing/2014/main" id="{D79BBA00-61DB-496C-B02B-139B854492B6}"/>
              </a:ext>
            </a:extLst>
          </p:cNvPr>
          <p:cNvSpPr>
            <a:spLocks noGrp="1"/>
          </p:cNvSpPr>
          <p:nvPr>
            <p:ph type="pic" sz="quarter" idx="11"/>
          </p:nvPr>
        </p:nvSpPr>
        <p:spPr>
          <a:xfrm>
            <a:off x="2129927" y="1959184"/>
            <a:ext cx="2338391" cy="2173667"/>
          </a:xfrm>
          <a:custGeom>
            <a:avLst/>
            <a:gdLst>
              <a:gd name="connsiteX0" fmla="*/ 357369 w 2338391"/>
              <a:gd name="connsiteY0" fmla="*/ 0 h 2173667"/>
              <a:gd name="connsiteX1" fmla="*/ 2338391 w 2338391"/>
              <a:gd name="connsiteY1" fmla="*/ 398901 h 2173667"/>
              <a:gd name="connsiteX2" fmla="*/ 1981021 w 2338391"/>
              <a:gd name="connsiteY2" fmla="*/ 2173667 h 2173667"/>
              <a:gd name="connsiteX3" fmla="*/ 0 w 2338391"/>
              <a:gd name="connsiteY3" fmla="*/ 1774765 h 2173667"/>
            </a:gdLst>
            <a:ahLst/>
            <a:cxnLst>
              <a:cxn ang="0">
                <a:pos x="connsiteX0" y="connsiteY0"/>
              </a:cxn>
              <a:cxn ang="0">
                <a:pos x="connsiteX1" y="connsiteY1"/>
              </a:cxn>
              <a:cxn ang="0">
                <a:pos x="connsiteX2" y="connsiteY2"/>
              </a:cxn>
              <a:cxn ang="0">
                <a:pos x="connsiteX3" y="connsiteY3"/>
              </a:cxn>
            </a:cxnLst>
            <a:rect l="l" t="t" r="r" b="b"/>
            <a:pathLst>
              <a:path w="2338391" h="2173667">
                <a:moveTo>
                  <a:pt x="357369" y="0"/>
                </a:moveTo>
                <a:lnTo>
                  <a:pt x="2338391" y="398901"/>
                </a:lnTo>
                <a:lnTo>
                  <a:pt x="1981021" y="2173667"/>
                </a:lnTo>
                <a:lnTo>
                  <a:pt x="0" y="1774765"/>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1" name="Picture Placeholder 20">
            <a:extLst>
              <a:ext uri="{FF2B5EF4-FFF2-40B4-BE49-F238E27FC236}">
                <a16:creationId xmlns:a16="http://schemas.microsoft.com/office/drawing/2014/main" id="{FCDE0538-8AFB-4C17-BD90-562A126463FC}"/>
              </a:ext>
            </a:extLst>
          </p:cNvPr>
          <p:cNvSpPr>
            <a:spLocks noGrp="1"/>
          </p:cNvSpPr>
          <p:nvPr>
            <p:ph type="pic" sz="quarter" idx="12"/>
          </p:nvPr>
        </p:nvSpPr>
        <p:spPr>
          <a:xfrm>
            <a:off x="4361312" y="2730486"/>
            <a:ext cx="2707761" cy="2456904"/>
          </a:xfrm>
          <a:custGeom>
            <a:avLst/>
            <a:gdLst>
              <a:gd name="connsiteX0" fmla="*/ 2566774 w 2707761"/>
              <a:gd name="connsiteY0" fmla="*/ 0 h 2456904"/>
              <a:gd name="connsiteX1" fmla="*/ 2707761 w 2707761"/>
              <a:gd name="connsiteY1" fmla="*/ 2299532 h 2456904"/>
              <a:gd name="connsiteX2" fmla="*/ 140987 w 2707761"/>
              <a:gd name="connsiteY2" fmla="*/ 2456904 h 2456904"/>
              <a:gd name="connsiteX3" fmla="*/ 0 w 2707761"/>
              <a:gd name="connsiteY3" fmla="*/ 157372 h 2456904"/>
            </a:gdLst>
            <a:ahLst/>
            <a:cxnLst>
              <a:cxn ang="0">
                <a:pos x="connsiteX0" y="connsiteY0"/>
              </a:cxn>
              <a:cxn ang="0">
                <a:pos x="connsiteX1" y="connsiteY1"/>
              </a:cxn>
              <a:cxn ang="0">
                <a:pos x="connsiteX2" y="connsiteY2"/>
              </a:cxn>
              <a:cxn ang="0">
                <a:pos x="connsiteX3" y="connsiteY3"/>
              </a:cxn>
            </a:cxnLst>
            <a:rect l="l" t="t" r="r" b="b"/>
            <a:pathLst>
              <a:path w="2707761" h="2456904">
                <a:moveTo>
                  <a:pt x="2566774" y="0"/>
                </a:moveTo>
                <a:lnTo>
                  <a:pt x="2707761" y="2299532"/>
                </a:lnTo>
                <a:lnTo>
                  <a:pt x="140987" y="2456904"/>
                </a:lnTo>
                <a:lnTo>
                  <a:pt x="0" y="157372"/>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0" name="Picture Placeholder 19">
            <a:extLst>
              <a:ext uri="{FF2B5EF4-FFF2-40B4-BE49-F238E27FC236}">
                <a16:creationId xmlns:a16="http://schemas.microsoft.com/office/drawing/2014/main" id="{9EC4F8C1-B14B-4876-8A4F-82441FF19D4D}"/>
              </a:ext>
            </a:extLst>
          </p:cNvPr>
          <p:cNvSpPr>
            <a:spLocks noGrp="1"/>
          </p:cNvSpPr>
          <p:nvPr>
            <p:ph type="pic" sz="quarter" idx="13"/>
          </p:nvPr>
        </p:nvSpPr>
        <p:spPr>
          <a:xfrm>
            <a:off x="7077300" y="2430735"/>
            <a:ext cx="2486002" cy="2327210"/>
          </a:xfrm>
          <a:custGeom>
            <a:avLst/>
            <a:gdLst>
              <a:gd name="connsiteX0" fmla="*/ 2031957 w 2486002"/>
              <a:gd name="connsiteY0" fmla="*/ 0 h 2327210"/>
              <a:gd name="connsiteX1" fmla="*/ 2486002 w 2486002"/>
              <a:gd name="connsiteY1" fmla="*/ 1820398 h 2327210"/>
              <a:gd name="connsiteX2" fmla="*/ 454045 w 2486002"/>
              <a:gd name="connsiteY2" fmla="*/ 2327210 h 2327210"/>
              <a:gd name="connsiteX3" fmla="*/ 0 w 2486002"/>
              <a:gd name="connsiteY3" fmla="*/ 506812 h 2327210"/>
            </a:gdLst>
            <a:ahLst/>
            <a:cxnLst>
              <a:cxn ang="0">
                <a:pos x="connsiteX0" y="connsiteY0"/>
              </a:cxn>
              <a:cxn ang="0">
                <a:pos x="connsiteX1" y="connsiteY1"/>
              </a:cxn>
              <a:cxn ang="0">
                <a:pos x="connsiteX2" y="connsiteY2"/>
              </a:cxn>
              <a:cxn ang="0">
                <a:pos x="connsiteX3" y="connsiteY3"/>
              </a:cxn>
            </a:cxnLst>
            <a:rect l="l" t="t" r="r" b="b"/>
            <a:pathLst>
              <a:path w="2486002" h="2327210">
                <a:moveTo>
                  <a:pt x="2031957" y="0"/>
                </a:moveTo>
                <a:lnTo>
                  <a:pt x="2486002" y="1820398"/>
                </a:lnTo>
                <a:lnTo>
                  <a:pt x="454045" y="2327210"/>
                </a:lnTo>
                <a:lnTo>
                  <a:pt x="0" y="506812"/>
                </a:lnTo>
                <a:close/>
              </a:path>
            </a:pathLst>
          </a:custGeom>
        </p:spPr>
        <p:txBody>
          <a:bodyPr wrap="square">
            <a:noAutofit/>
          </a:bodyPr>
          <a:lstStyle>
            <a:lvl1pPr marL="0" indent="0" algn="ctr">
              <a:buNone/>
              <a:defRPr sz="2000"/>
            </a:lvl1pPr>
          </a:lstStyle>
          <a:p>
            <a:r>
              <a:rPr lang="en-GB"/>
              <a:t>Click icon to add picture</a:t>
            </a:r>
            <a:endParaRPr lang="en-US"/>
          </a:p>
        </p:txBody>
      </p:sp>
      <p:pic>
        <p:nvPicPr>
          <p:cNvPr id="29" name="Picture 28">
            <a:extLst>
              <a:ext uri="{FF2B5EF4-FFF2-40B4-BE49-F238E27FC236}">
                <a16:creationId xmlns:a16="http://schemas.microsoft.com/office/drawing/2014/main" id="{94E5A94A-E3F0-A34F-B334-B8A6282CACB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38" name="TextBox 37">
            <a:extLst>
              <a:ext uri="{FF2B5EF4-FFF2-40B4-BE49-F238E27FC236}">
                <a16:creationId xmlns:a16="http://schemas.microsoft.com/office/drawing/2014/main" id="{683CBED5-DFBC-BA4C-8082-753830B74BB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9" name="Straight Connector 38">
            <a:extLst>
              <a:ext uri="{FF2B5EF4-FFF2-40B4-BE49-F238E27FC236}">
                <a16:creationId xmlns:a16="http://schemas.microsoft.com/office/drawing/2014/main" id="{4137CF71-5739-DE41-98DA-B31854D62094}"/>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8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AC48E-A858-1540-B5EF-9400D9636633}"/>
              </a:ext>
            </a:extLst>
          </p:cNvPr>
          <p:cNvSpPr/>
          <p:nvPr userDrawn="1"/>
        </p:nvSpPr>
        <p:spPr>
          <a:xfrm>
            <a:off x="2492507" y="478391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1BEDCFC5-1CEC-0847-8F9E-87F3D670FDEB}"/>
              </a:ext>
            </a:extLst>
          </p:cNvPr>
          <p:cNvSpPr/>
          <p:nvPr userDrawn="1"/>
        </p:nvSpPr>
        <p:spPr>
          <a:xfrm>
            <a:off x="4218623" y="3718385"/>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F862FBF-06BA-9842-82D3-4AD11040BC59}"/>
              </a:ext>
            </a:extLst>
          </p:cNvPr>
          <p:cNvSpPr/>
          <p:nvPr userDrawn="1"/>
        </p:nvSpPr>
        <p:spPr>
          <a:xfrm>
            <a:off x="8664707" y="1538741"/>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7A9B773-529C-3844-A523-328E0C42DC56}"/>
              </a:ext>
            </a:extLst>
          </p:cNvPr>
          <p:cNvSpPr/>
          <p:nvPr userDrawn="1"/>
        </p:nvSpPr>
        <p:spPr>
          <a:xfrm>
            <a:off x="6381962" y="2693947"/>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25" name="Picture 24">
            <a:extLst>
              <a:ext uri="{FF2B5EF4-FFF2-40B4-BE49-F238E27FC236}">
                <a16:creationId xmlns:a16="http://schemas.microsoft.com/office/drawing/2014/main" id="{31091783-0272-5642-93D4-6AB353F510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26" name="TextBox 25">
            <a:extLst>
              <a:ext uri="{FF2B5EF4-FFF2-40B4-BE49-F238E27FC236}">
                <a16:creationId xmlns:a16="http://schemas.microsoft.com/office/drawing/2014/main" id="{FB736D42-0A73-834D-B6C7-0C2829986277}"/>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27" name="Text Placeholder 14">
            <a:extLst>
              <a:ext uri="{FF2B5EF4-FFF2-40B4-BE49-F238E27FC236}">
                <a16:creationId xmlns:a16="http://schemas.microsoft.com/office/drawing/2014/main" id="{D6BAE166-20C4-D84F-B46F-7D1C099999D3}"/>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33E1D4AA-6F24-394B-B8BE-2848500FEA27}"/>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B242B7-FB9F-374D-948A-724DFD13CA0D}"/>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BF6B56-F67C-2643-8544-365C5C5A56F4}"/>
              </a:ext>
            </a:extLst>
          </p:cNvPr>
          <p:cNvSpPr>
            <a:spLocks noGrp="1"/>
          </p:cNvSpPr>
          <p:nvPr>
            <p:ph type="body" sz="quarter" idx="11"/>
          </p:nvPr>
        </p:nvSpPr>
        <p:spPr>
          <a:xfrm>
            <a:off x="2782888" y="4783138"/>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Text Placeholder 2">
            <a:extLst>
              <a:ext uri="{FF2B5EF4-FFF2-40B4-BE49-F238E27FC236}">
                <a16:creationId xmlns:a16="http://schemas.microsoft.com/office/drawing/2014/main" id="{4EC3AF28-5F3A-8F4B-923B-7689A75B3E2C}"/>
              </a:ext>
            </a:extLst>
          </p:cNvPr>
          <p:cNvSpPr>
            <a:spLocks noGrp="1"/>
          </p:cNvSpPr>
          <p:nvPr>
            <p:ph type="body" sz="quarter" idx="12"/>
          </p:nvPr>
        </p:nvSpPr>
        <p:spPr>
          <a:xfrm>
            <a:off x="4550514" y="369144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Text Placeholder 2">
            <a:extLst>
              <a:ext uri="{FF2B5EF4-FFF2-40B4-BE49-F238E27FC236}">
                <a16:creationId xmlns:a16="http://schemas.microsoft.com/office/drawing/2014/main" id="{9044471E-0FF5-9546-A46D-41A714569FDB}"/>
              </a:ext>
            </a:extLst>
          </p:cNvPr>
          <p:cNvSpPr>
            <a:spLocks noGrp="1"/>
          </p:cNvSpPr>
          <p:nvPr>
            <p:ph type="body" sz="quarter" idx="13"/>
          </p:nvPr>
        </p:nvSpPr>
        <p:spPr>
          <a:xfrm>
            <a:off x="6808126" y="2668025"/>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Text Placeholder 2">
            <a:extLst>
              <a:ext uri="{FF2B5EF4-FFF2-40B4-BE49-F238E27FC236}">
                <a16:creationId xmlns:a16="http://schemas.microsoft.com/office/drawing/2014/main" id="{A2C966B9-D292-9648-A42E-091338D9EE2A}"/>
              </a:ext>
            </a:extLst>
          </p:cNvPr>
          <p:cNvSpPr>
            <a:spLocks noGrp="1"/>
          </p:cNvSpPr>
          <p:nvPr>
            <p:ph type="body" sz="quarter" idx="14"/>
          </p:nvPr>
        </p:nvSpPr>
        <p:spPr>
          <a:xfrm>
            <a:off x="8920436" y="149490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D704C55A-AA8F-7C49-98B5-853F56F5A0FD}"/>
              </a:ext>
            </a:extLst>
          </p:cNvPr>
          <p:cNvSpPr>
            <a:spLocks noGrp="1"/>
          </p:cNvSpPr>
          <p:nvPr>
            <p:ph type="body" sz="quarter" idx="15" hasCustomPrompt="1"/>
          </p:nvPr>
        </p:nvSpPr>
        <p:spPr>
          <a:xfrm>
            <a:off x="1373191" y="4682384"/>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3" name="Text Placeholder 11">
            <a:extLst>
              <a:ext uri="{FF2B5EF4-FFF2-40B4-BE49-F238E27FC236}">
                <a16:creationId xmlns:a16="http://schemas.microsoft.com/office/drawing/2014/main" id="{4E08BF4C-B344-4749-9628-C87AE6E0E513}"/>
              </a:ext>
            </a:extLst>
          </p:cNvPr>
          <p:cNvSpPr>
            <a:spLocks noGrp="1"/>
          </p:cNvSpPr>
          <p:nvPr>
            <p:ph type="body" sz="quarter" idx="16" hasCustomPrompt="1"/>
          </p:nvPr>
        </p:nvSpPr>
        <p:spPr>
          <a:xfrm>
            <a:off x="1370031" y="5508431"/>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6" name="Text Placeholder 11">
            <a:extLst>
              <a:ext uri="{FF2B5EF4-FFF2-40B4-BE49-F238E27FC236}">
                <a16:creationId xmlns:a16="http://schemas.microsoft.com/office/drawing/2014/main" id="{A4FC5B68-63E1-1346-83CF-0DC9E60971BD}"/>
              </a:ext>
            </a:extLst>
          </p:cNvPr>
          <p:cNvSpPr>
            <a:spLocks noGrp="1"/>
          </p:cNvSpPr>
          <p:nvPr>
            <p:ph type="body" sz="quarter" idx="17" hasCustomPrompt="1"/>
          </p:nvPr>
        </p:nvSpPr>
        <p:spPr>
          <a:xfrm>
            <a:off x="2986601" y="3245686"/>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7" name="Text Placeholder 11">
            <a:extLst>
              <a:ext uri="{FF2B5EF4-FFF2-40B4-BE49-F238E27FC236}">
                <a16:creationId xmlns:a16="http://schemas.microsoft.com/office/drawing/2014/main" id="{23CF2E62-AC91-6D48-89D9-6EFBA6DFC6C3}"/>
              </a:ext>
            </a:extLst>
          </p:cNvPr>
          <p:cNvSpPr>
            <a:spLocks noGrp="1"/>
          </p:cNvSpPr>
          <p:nvPr>
            <p:ph type="body" sz="quarter" idx="18" hasCustomPrompt="1"/>
          </p:nvPr>
        </p:nvSpPr>
        <p:spPr>
          <a:xfrm>
            <a:off x="2983441" y="4071733"/>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8" name="Text Placeholder 11">
            <a:extLst>
              <a:ext uri="{FF2B5EF4-FFF2-40B4-BE49-F238E27FC236}">
                <a16:creationId xmlns:a16="http://schemas.microsoft.com/office/drawing/2014/main" id="{C129F8D3-2C71-D144-B8A3-64462AF743C6}"/>
              </a:ext>
            </a:extLst>
          </p:cNvPr>
          <p:cNvSpPr>
            <a:spLocks noGrp="1"/>
          </p:cNvSpPr>
          <p:nvPr>
            <p:ph type="body" sz="quarter" idx="19" hasCustomPrompt="1"/>
          </p:nvPr>
        </p:nvSpPr>
        <p:spPr>
          <a:xfrm>
            <a:off x="5160827" y="2221179"/>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9" name="Text Placeholder 11">
            <a:extLst>
              <a:ext uri="{FF2B5EF4-FFF2-40B4-BE49-F238E27FC236}">
                <a16:creationId xmlns:a16="http://schemas.microsoft.com/office/drawing/2014/main" id="{794F75A9-2617-6E4A-B0EB-A3694BE9DDE1}"/>
              </a:ext>
            </a:extLst>
          </p:cNvPr>
          <p:cNvSpPr>
            <a:spLocks noGrp="1"/>
          </p:cNvSpPr>
          <p:nvPr>
            <p:ph type="body" sz="quarter" idx="20" hasCustomPrompt="1"/>
          </p:nvPr>
        </p:nvSpPr>
        <p:spPr>
          <a:xfrm>
            <a:off x="5157667" y="3047226"/>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40" name="Text Placeholder 11">
            <a:extLst>
              <a:ext uri="{FF2B5EF4-FFF2-40B4-BE49-F238E27FC236}">
                <a16:creationId xmlns:a16="http://schemas.microsoft.com/office/drawing/2014/main" id="{C9C99877-80C3-C04E-8FA4-3CAA8107A91C}"/>
              </a:ext>
            </a:extLst>
          </p:cNvPr>
          <p:cNvSpPr>
            <a:spLocks noGrp="1"/>
          </p:cNvSpPr>
          <p:nvPr>
            <p:ph type="body" sz="quarter" idx="21" hasCustomPrompt="1"/>
          </p:nvPr>
        </p:nvSpPr>
        <p:spPr>
          <a:xfrm>
            <a:off x="7443572" y="1156442"/>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41" name="Text Placeholder 11">
            <a:extLst>
              <a:ext uri="{FF2B5EF4-FFF2-40B4-BE49-F238E27FC236}">
                <a16:creationId xmlns:a16="http://schemas.microsoft.com/office/drawing/2014/main" id="{E2597700-B14B-BC45-8511-8F1D292C26C0}"/>
              </a:ext>
            </a:extLst>
          </p:cNvPr>
          <p:cNvSpPr>
            <a:spLocks noGrp="1"/>
          </p:cNvSpPr>
          <p:nvPr>
            <p:ph type="body" sz="quarter" idx="22" hasCustomPrompt="1"/>
          </p:nvPr>
        </p:nvSpPr>
        <p:spPr>
          <a:xfrm>
            <a:off x="7440412" y="1982489"/>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Tree>
    <p:extLst>
      <p:ext uri="{BB962C8B-B14F-4D97-AF65-F5344CB8AC3E}">
        <p14:creationId xmlns:p14="http://schemas.microsoft.com/office/powerpoint/2010/main" val="4053665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30" name="Grup 13">
            <a:extLst>
              <a:ext uri="{FF2B5EF4-FFF2-40B4-BE49-F238E27FC236}">
                <a16:creationId xmlns:a16="http://schemas.microsoft.com/office/drawing/2014/main" id="{6265AB0E-B4E8-6E40-B3AF-0967B6FBD634}"/>
              </a:ext>
            </a:extLst>
          </p:cNvPr>
          <p:cNvGrpSpPr/>
          <p:nvPr userDrawn="1"/>
        </p:nvGrpSpPr>
        <p:grpSpPr>
          <a:xfrm>
            <a:off x="1586793" y="2929739"/>
            <a:ext cx="341744" cy="341744"/>
            <a:chOff x="1714500" y="5126917"/>
            <a:chExt cx="469900" cy="469900"/>
          </a:xfrm>
          <a:solidFill>
            <a:schemeClr val="accent1"/>
          </a:solidFill>
        </p:grpSpPr>
        <p:sp>
          <p:nvSpPr>
            <p:cNvPr id="31" name="Oval 30">
              <a:extLst>
                <a:ext uri="{FF2B5EF4-FFF2-40B4-BE49-F238E27FC236}">
                  <a16:creationId xmlns:a16="http://schemas.microsoft.com/office/drawing/2014/main" id="{80DC204F-55F0-D040-9AF7-D9753A19DF07}"/>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2" name="Konektor Panah Lurus 11">
              <a:extLst>
                <a:ext uri="{FF2B5EF4-FFF2-40B4-BE49-F238E27FC236}">
                  <a16:creationId xmlns:a16="http://schemas.microsoft.com/office/drawing/2014/main" id="{5E23F437-A183-7542-BAFF-9E9F5FD7B808}"/>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15">
            <a:extLst>
              <a:ext uri="{FF2B5EF4-FFF2-40B4-BE49-F238E27FC236}">
                <a16:creationId xmlns:a16="http://schemas.microsoft.com/office/drawing/2014/main" id="{7EA5D1FB-79D9-554A-B10C-21336F04E228}"/>
              </a:ext>
            </a:extLst>
          </p:cNvPr>
          <p:cNvGrpSpPr/>
          <p:nvPr userDrawn="1"/>
        </p:nvGrpSpPr>
        <p:grpSpPr>
          <a:xfrm>
            <a:off x="1586793" y="3528801"/>
            <a:ext cx="341744" cy="341744"/>
            <a:chOff x="1714500" y="5126917"/>
            <a:chExt cx="469900" cy="469900"/>
          </a:xfrm>
          <a:solidFill>
            <a:schemeClr val="accent1"/>
          </a:solidFill>
        </p:grpSpPr>
        <p:sp>
          <p:nvSpPr>
            <p:cNvPr id="35" name="Oval 34">
              <a:extLst>
                <a:ext uri="{FF2B5EF4-FFF2-40B4-BE49-F238E27FC236}">
                  <a16:creationId xmlns:a16="http://schemas.microsoft.com/office/drawing/2014/main" id="{AE38E404-020B-044E-8FA0-B62F81246EB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6" name="Konektor Panah Lurus 17">
              <a:extLst>
                <a:ext uri="{FF2B5EF4-FFF2-40B4-BE49-F238E27FC236}">
                  <a16:creationId xmlns:a16="http://schemas.microsoft.com/office/drawing/2014/main" id="{259F38CF-CA3C-C64B-92A6-A9C767D42B95}"/>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19">
            <a:extLst>
              <a:ext uri="{FF2B5EF4-FFF2-40B4-BE49-F238E27FC236}">
                <a16:creationId xmlns:a16="http://schemas.microsoft.com/office/drawing/2014/main" id="{169D28C1-0B2E-CE44-B6B9-D23686A45B21}"/>
              </a:ext>
            </a:extLst>
          </p:cNvPr>
          <p:cNvGrpSpPr/>
          <p:nvPr userDrawn="1"/>
        </p:nvGrpSpPr>
        <p:grpSpPr>
          <a:xfrm>
            <a:off x="1586793" y="4163716"/>
            <a:ext cx="341744" cy="341744"/>
            <a:chOff x="1714500" y="5126917"/>
            <a:chExt cx="469900" cy="469900"/>
          </a:xfrm>
          <a:solidFill>
            <a:schemeClr val="accent1"/>
          </a:solidFill>
        </p:grpSpPr>
        <p:sp>
          <p:nvSpPr>
            <p:cNvPr id="39" name="Oval 38">
              <a:extLst>
                <a:ext uri="{FF2B5EF4-FFF2-40B4-BE49-F238E27FC236}">
                  <a16:creationId xmlns:a16="http://schemas.microsoft.com/office/drawing/2014/main" id="{5A250214-CAFE-2049-AAAF-15D170A4330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0" name="Konektor Panah Lurus 21">
              <a:extLst>
                <a:ext uri="{FF2B5EF4-FFF2-40B4-BE49-F238E27FC236}">
                  <a16:creationId xmlns:a16="http://schemas.microsoft.com/office/drawing/2014/main" id="{B1339B68-10EB-9942-B720-38F25E7A4A86}"/>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up 23">
            <a:extLst>
              <a:ext uri="{FF2B5EF4-FFF2-40B4-BE49-F238E27FC236}">
                <a16:creationId xmlns:a16="http://schemas.microsoft.com/office/drawing/2014/main" id="{BAFABF23-57A6-D04E-89AC-75C8FAD59513}"/>
              </a:ext>
            </a:extLst>
          </p:cNvPr>
          <p:cNvGrpSpPr/>
          <p:nvPr userDrawn="1"/>
        </p:nvGrpSpPr>
        <p:grpSpPr>
          <a:xfrm>
            <a:off x="1586793" y="4762778"/>
            <a:ext cx="341744" cy="341744"/>
            <a:chOff x="1714500" y="5126917"/>
            <a:chExt cx="469900" cy="469900"/>
          </a:xfrm>
          <a:solidFill>
            <a:schemeClr val="accent1"/>
          </a:solidFill>
        </p:grpSpPr>
        <p:sp>
          <p:nvSpPr>
            <p:cNvPr id="43" name="Oval 42">
              <a:extLst>
                <a:ext uri="{FF2B5EF4-FFF2-40B4-BE49-F238E27FC236}">
                  <a16:creationId xmlns:a16="http://schemas.microsoft.com/office/drawing/2014/main" id="{6C41C1D3-19A9-3C4C-A862-9D96CF60D6A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4" name="Konektor Panah Lurus 25">
              <a:extLst>
                <a:ext uri="{FF2B5EF4-FFF2-40B4-BE49-F238E27FC236}">
                  <a16:creationId xmlns:a16="http://schemas.microsoft.com/office/drawing/2014/main" id="{2C394DCA-90CA-8F46-8BA4-BEE803569BBA}"/>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 27">
            <a:extLst>
              <a:ext uri="{FF2B5EF4-FFF2-40B4-BE49-F238E27FC236}">
                <a16:creationId xmlns:a16="http://schemas.microsoft.com/office/drawing/2014/main" id="{7136E374-FF80-2E44-A0C0-D212A332A05C}"/>
              </a:ext>
            </a:extLst>
          </p:cNvPr>
          <p:cNvGrpSpPr/>
          <p:nvPr userDrawn="1"/>
        </p:nvGrpSpPr>
        <p:grpSpPr>
          <a:xfrm>
            <a:off x="6642835" y="2929739"/>
            <a:ext cx="341744" cy="341744"/>
            <a:chOff x="1714500" y="5126917"/>
            <a:chExt cx="469900" cy="469900"/>
          </a:xfrm>
          <a:solidFill>
            <a:schemeClr val="accent1"/>
          </a:solidFill>
        </p:grpSpPr>
        <p:sp>
          <p:nvSpPr>
            <p:cNvPr id="47" name="Oval 46">
              <a:extLst>
                <a:ext uri="{FF2B5EF4-FFF2-40B4-BE49-F238E27FC236}">
                  <a16:creationId xmlns:a16="http://schemas.microsoft.com/office/drawing/2014/main" id="{B161C864-1519-FF41-A942-424FF1073A6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8" name="Konektor Panah Lurus 29">
              <a:extLst>
                <a:ext uri="{FF2B5EF4-FFF2-40B4-BE49-F238E27FC236}">
                  <a16:creationId xmlns:a16="http://schemas.microsoft.com/office/drawing/2014/main" id="{5A97F92B-FFE1-7F44-A9F3-A7A0039FEB43}"/>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up 31">
            <a:extLst>
              <a:ext uri="{FF2B5EF4-FFF2-40B4-BE49-F238E27FC236}">
                <a16:creationId xmlns:a16="http://schemas.microsoft.com/office/drawing/2014/main" id="{A50757B0-80F5-C14D-AF4C-4E11B50FB29C}"/>
              </a:ext>
            </a:extLst>
          </p:cNvPr>
          <p:cNvGrpSpPr/>
          <p:nvPr userDrawn="1"/>
        </p:nvGrpSpPr>
        <p:grpSpPr>
          <a:xfrm>
            <a:off x="6642835" y="3528801"/>
            <a:ext cx="341744" cy="341744"/>
            <a:chOff x="1714500" y="5126917"/>
            <a:chExt cx="469900" cy="469900"/>
          </a:xfrm>
          <a:solidFill>
            <a:schemeClr val="accent1"/>
          </a:solidFill>
        </p:grpSpPr>
        <p:sp>
          <p:nvSpPr>
            <p:cNvPr id="51" name="Oval 50">
              <a:extLst>
                <a:ext uri="{FF2B5EF4-FFF2-40B4-BE49-F238E27FC236}">
                  <a16:creationId xmlns:a16="http://schemas.microsoft.com/office/drawing/2014/main" id="{12B19EAC-D9FE-4349-A8CE-2559C79FF8F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2" name="Konektor Panah Lurus 33">
              <a:extLst>
                <a:ext uri="{FF2B5EF4-FFF2-40B4-BE49-F238E27FC236}">
                  <a16:creationId xmlns:a16="http://schemas.microsoft.com/office/drawing/2014/main" id="{AD73AFEA-A4D4-1B42-BFE0-233F3EB185A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up 35">
            <a:extLst>
              <a:ext uri="{FF2B5EF4-FFF2-40B4-BE49-F238E27FC236}">
                <a16:creationId xmlns:a16="http://schemas.microsoft.com/office/drawing/2014/main" id="{5E6042A0-920C-AD4C-8293-552813F17E66}"/>
              </a:ext>
            </a:extLst>
          </p:cNvPr>
          <p:cNvGrpSpPr/>
          <p:nvPr userDrawn="1"/>
        </p:nvGrpSpPr>
        <p:grpSpPr>
          <a:xfrm>
            <a:off x="6642835" y="4163716"/>
            <a:ext cx="341744" cy="341744"/>
            <a:chOff x="1714500" y="5126917"/>
            <a:chExt cx="469900" cy="469900"/>
          </a:xfrm>
          <a:solidFill>
            <a:schemeClr val="accent1"/>
          </a:solidFill>
        </p:grpSpPr>
        <p:sp>
          <p:nvSpPr>
            <p:cNvPr id="55" name="Oval 54">
              <a:extLst>
                <a:ext uri="{FF2B5EF4-FFF2-40B4-BE49-F238E27FC236}">
                  <a16:creationId xmlns:a16="http://schemas.microsoft.com/office/drawing/2014/main" id="{4FC28215-619B-3D44-8D32-A4EDE43B29E5}"/>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6" name="Konektor Panah Lurus 37">
              <a:extLst>
                <a:ext uri="{FF2B5EF4-FFF2-40B4-BE49-F238E27FC236}">
                  <a16:creationId xmlns:a16="http://schemas.microsoft.com/office/drawing/2014/main" id="{6E836505-E971-0B47-992D-746F2FBA924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39">
            <a:extLst>
              <a:ext uri="{FF2B5EF4-FFF2-40B4-BE49-F238E27FC236}">
                <a16:creationId xmlns:a16="http://schemas.microsoft.com/office/drawing/2014/main" id="{C0D4454B-3396-B049-AD4B-950AD236371C}"/>
              </a:ext>
            </a:extLst>
          </p:cNvPr>
          <p:cNvGrpSpPr/>
          <p:nvPr userDrawn="1"/>
        </p:nvGrpSpPr>
        <p:grpSpPr>
          <a:xfrm>
            <a:off x="6642835" y="4762778"/>
            <a:ext cx="341744" cy="341744"/>
            <a:chOff x="1714500" y="5126917"/>
            <a:chExt cx="469900" cy="469900"/>
          </a:xfrm>
          <a:solidFill>
            <a:schemeClr val="accent1"/>
          </a:solidFill>
        </p:grpSpPr>
        <p:sp>
          <p:nvSpPr>
            <p:cNvPr id="59" name="Oval 58">
              <a:extLst>
                <a:ext uri="{FF2B5EF4-FFF2-40B4-BE49-F238E27FC236}">
                  <a16:creationId xmlns:a16="http://schemas.microsoft.com/office/drawing/2014/main" id="{346531D5-B37E-5C41-BC7D-D3BE2787B89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60" name="Konektor Panah Lurus 41">
              <a:extLst>
                <a:ext uri="{FF2B5EF4-FFF2-40B4-BE49-F238E27FC236}">
                  <a16:creationId xmlns:a16="http://schemas.microsoft.com/office/drawing/2014/main" id="{3523B11D-978B-144B-86AF-AE50E17AD0ED}"/>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Konektor Lurus 44">
            <a:extLst>
              <a:ext uri="{FF2B5EF4-FFF2-40B4-BE49-F238E27FC236}">
                <a16:creationId xmlns:a16="http://schemas.microsoft.com/office/drawing/2014/main" id="{FCD0201A-583D-1043-9D3E-DA8828ADA747}"/>
              </a:ext>
            </a:extLst>
          </p:cNvPr>
          <p:cNvCxnSpPr/>
          <p:nvPr userDrawn="1"/>
        </p:nvCxnSpPr>
        <p:spPr>
          <a:xfrm flipH="1">
            <a:off x="1586792"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Konektor Lurus 45">
            <a:extLst>
              <a:ext uri="{FF2B5EF4-FFF2-40B4-BE49-F238E27FC236}">
                <a16:creationId xmlns:a16="http://schemas.microsoft.com/office/drawing/2014/main" id="{D5E5145E-0F3F-A246-B066-7DD3AB120800}"/>
              </a:ext>
            </a:extLst>
          </p:cNvPr>
          <p:cNvCxnSpPr/>
          <p:nvPr userDrawn="1"/>
        </p:nvCxnSpPr>
        <p:spPr>
          <a:xfrm flipH="1">
            <a:off x="1586792"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Konektor Lurus 46">
            <a:extLst>
              <a:ext uri="{FF2B5EF4-FFF2-40B4-BE49-F238E27FC236}">
                <a16:creationId xmlns:a16="http://schemas.microsoft.com/office/drawing/2014/main" id="{43684999-6AC6-2842-B9E1-5611133E7629}"/>
              </a:ext>
            </a:extLst>
          </p:cNvPr>
          <p:cNvCxnSpPr/>
          <p:nvPr userDrawn="1"/>
        </p:nvCxnSpPr>
        <p:spPr>
          <a:xfrm flipH="1">
            <a:off x="1586792"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Konektor Lurus 48">
            <a:extLst>
              <a:ext uri="{FF2B5EF4-FFF2-40B4-BE49-F238E27FC236}">
                <a16:creationId xmlns:a16="http://schemas.microsoft.com/office/drawing/2014/main" id="{A4779D37-6A34-2D4F-8300-251585FEFDDC}"/>
              </a:ext>
            </a:extLst>
          </p:cNvPr>
          <p:cNvCxnSpPr/>
          <p:nvPr userDrawn="1"/>
        </p:nvCxnSpPr>
        <p:spPr>
          <a:xfrm flipH="1">
            <a:off x="6642834"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Konektor Lurus 49">
            <a:extLst>
              <a:ext uri="{FF2B5EF4-FFF2-40B4-BE49-F238E27FC236}">
                <a16:creationId xmlns:a16="http://schemas.microsoft.com/office/drawing/2014/main" id="{9C1FD0A2-E651-DE41-BD0B-22F9FC847260}"/>
              </a:ext>
            </a:extLst>
          </p:cNvPr>
          <p:cNvCxnSpPr/>
          <p:nvPr userDrawn="1"/>
        </p:nvCxnSpPr>
        <p:spPr>
          <a:xfrm flipH="1">
            <a:off x="6642834"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Konektor Lurus 50">
            <a:extLst>
              <a:ext uri="{FF2B5EF4-FFF2-40B4-BE49-F238E27FC236}">
                <a16:creationId xmlns:a16="http://schemas.microsoft.com/office/drawing/2014/main" id="{AB67DAAD-22FB-C04B-91D2-91E2D1BC3C00}"/>
              </a:ext>
            </a:extLst>
          </p:cNvPr>
          <p:cNvCxnSpPr/>
          <p:nvPr userDrawn="1"/>
        </p:nvCxnSpPr>
        <p:spPr>
          <a:xfrm flipH="1">
            <a:off x="6642834"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up 13">
            <a:extLst>
              <a:ext uri="{FF2B5EF4-FFF2-40B4-BE49-F238E27FC236}">
                <a16:creationId xmlns:a16="http://schemas.microsoft.com/office/drawing/2014/main" id="{B6BF3C4F-B570-1C4F-8D97-3BA319C26361}"/>
              </a:ext>
            </a:extLst>
          </p:cNvPr>
          <p:cNvGrpSpPr/>
          <p:nvPr userDrawn="1"/>
        </p:nvGrpSpPr>
        <p:grpSpPr>
          <a:xfrm>
            <a:off x="1586793" y="1714500"/>
            <a:ext cx="341744" cy="341744"/>
            <a:chOff x="1714500" y="5126917"/>
            <a:chExt cx="469900" cy="469900"/>
          </a:xfrm>
          <a:solidFill>
            <a:schemeClr val="accent1"/>
          </a:solidFill>
        </p:grpSpPr>
        <p:sp>
          <p:nvSpPr>
            <p:cNvPr id="69" name="Oval 68">
              <a:extLst>
                <a:ext uri="{FF2B5EF4-FFF2-40B4-BE49-F238E27FC236}">
                  <a16:creationId xmlns:a16="http://schemas.microsoft.com/office/drawing/2014/main" id="{DAEB6900-0ED8-8D40-9E84-F7F6FA96E23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0" name="Konektor Panah Lurus 11">
              <a:extLst>
                <a:ext uri="{FF2B5EF4-FFF2-40B4-BE49-F238E27FC236}">
                  <a16:creationId xmlns:a16="http://schemas.microsoft.com/office/drawing/2014/main" id="{51B35B56-77B3-1D43-91FA-19C761902F6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 15">
            <a:extLst>
              <a:ext uri="{FF2B5EF4-FFF2-40B4-BE49-F238E27FC236}">
                <a16:creationId xmlns:a16="http://schemas.microsoft.com/office/drawing/2014/main" id="{43BDD109-F229-E544-AE80-9503D8E0B472}"/>
              </a:ext>
            </a:extLst>
          </p:cNvPr>
          <p:cNvGrpSpPr/>
          <p:nvPr userDrawn="1"/>
        </p:nvGrpSpPr>
        <p:grpSpPr>
          <a:xfrm>
            <a:off x="1586793" y="2313562"/>
            <a:ext cx="341744" cy="341744"/>
            <a:chOff x="1714500" y="5126917"/>
            <a:chExt cx="469900" cy="469900"/>
          </a:xfrm>
          <a:solidFill>
            <a:schemeClr val="accent1"/>
          </a:solidFill>
        </p:grpSpPr>
        <p:sp>
          <p:nvSpPr>
            <p:cNvPr id="73" name="Oval 72">
              <a:extLst>
                <a:ext uri="{FF2B5EF4-FFF2-40B4-BE49-F238E27FC236}">
                  <a16:creationId xmlns:a16="http://schemas.microsoft.com/office/drawing/2014/main" id="{81BCA346-103D-994F-9105-D2281C95661D}"/>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4" name="Konektor Panah Lurus 17">
              <a:extLst>
                <a:ext uri="{FF2B5EF4-FFF2-40B4-BE49-F238E27FC236}">
                  <a16:creationId xmlns:a16="http://schemas.microsoft.com/office/drawing/2014/main" id="{B35C4B56-2CB4-0E4C-9DCD-EB32856ACAA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 27">
            <a:extLst>
              <a:ext uri="{FF2B5EF4-FFF2-40B4-BE49-F238E27FC236}">
                <a16:creationId xmlns:a16="http://schemas.microsoft.com/office/drawing/2014/main" id="{460DE88A-41AA-9B4A-8C34-55485AF96DB4}"/>
              </a:ext>
            </a:extLst>
          </p:cNvPr>
          <p:cNvGrpSpPr/>
          <p:nvPr userDrawn="1"/>
        </p:nvGrpSpPr>
        <p:grpSpPr>
          <a:xfrm>
            <a:off x="6642835" y="1714500"/>
            <a:ext cx="341744" cy="341744"/>
            <a:chOff x="1714500" y="5126917"/>
            <a:chExt cx="469900" cy="469900"/>
          </a:xfrm>
          <a:solidFill>
            <a:schemeClr val="accent1"/>
          </a:solidFill>
        </p:grpSpPr>
        <p:sp>
          <p:nvSpPr>
            <p:cNvPr id="77" name="Oval 76">
              <a:extLst>
                <a:ext uri="{FF2B5EF4-FFF2-40B4-BE49-F238E27FC236}">
                  <a16:creationId xmlns:a16="http://schemas.microsoft.com/office/drawing/2014/main" id="{DD73DE43-1C36-1546-868A-0AE4D5123B6C}"/>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8" name="Konektor Panah Lurus 29">
              <a:extLst>
                <a:ext uri="{FF2B5EF4-FFF2-40B4-BE49-F238E27FC236}">
                  <a16:creationId xmlns:a16="http://schemas.microsoft.com/office/drawing/2014/main" id="{9E3F222E-4D9C-F640-8F75-DD420538238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up 31">
            <a:extLst>
              <a:ext uri="{FF2B5EF4-FFF2-40B4-BE49-F238E27FC236}">
                <a16:creationId xmlns:a16="http://schemas.microsoft.com/office/drawing/2014/main" id="{B0312A84-176E-3A47-9425-7589C36B4C0E}"/>
              </a:ext>
            </a:extLst>
          </p:cNvPr>
          <p:cNvGrpSpPr/>
          <p:nvPr userDrawn="1"/>
        </p:nvGrpSpPr>
        <p:grpSpPr>
          <a:xfrm>
            <a:off x="6642835" y="2313562"/>
            <a:ext cx="341744" cy="341744"/>
            <a:chOff x="1714500" y="5126917"/>
            <a:chExt cx="469900" cy="469900"/>
          </a:xfrm>
          <a:solidFill>
            <a:schemeClr val="accent1"/>
          </a:solidFill>
        </p:grpSpPr>
        <p:sp>
          <p:nvSpPr>
            <p:cNvPr id="81" name="Oval 80">
              <a:extLst>
                <a:ext uri="{FF2B5EF4-FFF2-40B4-BE49-F238E27FC236}">
                  <a16:creationId xmlns:a16="http://schemas.microsoft.com/office/drawing/2014/main" id="{9FEA6491-DB19-FE4D-A4FA-4DCE8136F626}"/>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82" name="Konektor Panah Lurus 33">
              <a:extLst>
                <a:ext uri="{FF2B5EF4-FFF2-40B4-BE49-F238E27FC236}">
                  <a16:creationId xmlns:a16="http://schemas.microsoft.com/office/drawing/2014/main" id="{B02433DE-CBA7-B648-A098-54D7B429D16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4" name="Konektor Lurus 44">
            <a:extLst>
              <a:ext uri="{FF2B5EF4-FFF2-40B4-BE49-F238E27FC236}">
                <a16:creationId xmlns:a16="http://schemas.microsoft.com/office/drawing/2014/main" id="{F43E6731-FF7F-6443-9DC1-88DF87B5A6EE}"/>
              </a:ext>
            </a:extLst>
          </p:cNvPr>
          <p:cNvCxnSpPr/>
          <p:nvPr userDrawn="1"/>
        </p:nvCxnSpPr>
        <p:spPr>
          <a:xfrm flipH="1">
            <a:off x="1586792"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Konektor Lurus 45">
            <a:extLst>
              <a:ext uri="{FF2B5EF4-FFF2-40B4-BE49-F238E27FC236}">
                <a16:creationId xmlns:a16="http://schemas.microsoft.com/office/drawing/2014/main" id="{51F9D616-6829-1641-ACFD-E1A696F8AC04}"/>
              </a:ext>
            </a:extLst>
          </p:cNvPr>
          <p:cNvCxnSpPr/>
          <p:nvPr userDrawn="1"/>
        </p:nvCxnSpPr>
        <p:spPr>
          <a:xfrm flipH="1">
            <a:off x="1586792"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Konektor Lurus 48">
            <a:extLst>
              <a:ext uri="{FF2B5EF4-FFF2-40B4-BE49-F238E27FC236}">
                <a16:creationId xmlns:a16="http://schemas.microsoft.com/office/drawing/2014/main" id="{71F59B41-CE25-5741-B86D-E5F3073A179B}"/>
              </a:ext>
            </a:extLst>
          </p:cNvPr>
          <p:cNvCxnSpPr/>
          <p:nvPr userDrawn="1"/>
        </p:nvCxnSpPr>
        <p:spPr>
          <a:xfrm flipH="1">
            <a:off x="6642834"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Konektor Lurus 49">
            <a:extLst>
              <a:ext uri="{FF2B5EF4-FFF2-40B4-BE49-F238E27FC236}">
                <a16:creationId xmlns:a16="http://schemas.microsoft.com/office/drawing/2014/main" id="{142D7626-A22C-E942-B425-777B2FCD4426}"/>
              </a:ext>
            </a:extLst>
          </p:cNvPr>
          <p:cNvCxnSpPr/>
          <p:nvPr userDrawn="1"/>
        </p:nvCxnSpPr>
        <p:spPr>
          <a:xfrm flipH="1">
            <a:off x="6642834"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87FC65-98F3-B649-94A3-B7C44FC8385F}"/>
              </a:ext>
            </a:extLst>
          </p:cNvPr>
          <p:cNvSpPr>
            <a:spLocks noGrp="1"/>
          </p:cNvSpPr>
          <p:nvPr>
            <p:ph type="body" sz="quarter" idx="11" hasCustomPrompt="1"/>
          </p:nvPr>
        </p:nvSpPr>
        <p:spPr>
          <a:xfrm>
            <a:off x="2137574"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8" name="Text Placeholder 2">
            <a:extLst>
              <a:ext uri="{FF2B5EF4-FFF2-40B4-BE49-F238E27FC236}">
                <a16:creationId xmlns:a16="http://schemas.microsoft.com/office/drawing/2014/main" id="{B6CD623F-BC7E-E141-B43F-6D2384A0DD66}"/>
              </a:ext>
            </a:extLst>
          </p:cNvPr>
          <p:cNvSpPr>
            <a:spLocks noGrp="1"/>
          </p:cNvSpPr>
          <p:nvPr>
            <p:ph type="body" sz="quarter" idx="12" hasCustomPrompt="1"/>
          </p:nvPr>
        </p:nvSpPr>
        <p:spPr>
          <a:xfrm>
            <a:off x="2137574"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9" name="Text Placeholder 2">
            <a:extLst>
              <a:ext uri="{FF2B5EF4-FFF2-40B4-BE49-F238E27FC236}">
                <a16:creationId xmlns:a16="http://schemas.microsoft.com/office/drawing/2014/main" id="{C81CA442-992F-B340-99C9-99346701EF40}"/>
              </a:ext>
            </a:extLst>
          </p:cNvPr>
          <p:cNvSpPr>
            <a:spLocks noGrp="1"/>
          </p:cNvSpPr>
          <p:nvPr>
            <p:ph type="body" sz="quarter" idx="13" hasCustomPrompt="1"/>
          </p:nvPr>
        </p:nvSpPr>
        <p:spPr>
          <a:xfrm>
            <a:off x="2137574"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0" name="Text Placeholder 2">
            <a:extLst>
              <a:ext uri="{FF2B5EF4-FFF2-40B4-BE49-F238E27FC236}">
                <a16:creationId xmlns:a16="http://schemas.microsoft.com/office/drawing/2014/main" id="{4DCC839F-C10F-1540-8EC7-64289B3D35AA}"/>
              </a:ext>
            </a:extLst>
          </p:cNvPr>
          <p:cNvSpPr>
            <a:spLocks noGrp="1"/>
          </p:cNvSpPr>
          <p:nvPr>
            <p:ph type="body" sz="quarter" idx="14" hasCustomPrompt="1"/>
          </p:nvPr>
        </p:nvSpPr>
        <p:spPr>
          <a:xfrm>
            <a:off x="2137574"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1" name="Text Placeholder 2">
            <a:extLst>
              <a:ext uri="{FF2B5EF4-FFF2-40B4-BE49-F238E27FC236}">
                <a16:creationId xmlns:a16="http://schemas.microsoft.com/office/drawing/2014/main" id="{BE10FD9E-0822-0644-94DD-A052358B2AC9}"/>
              </a:ext>
            </a:extLst>
          </p:cNvPr>
          <p:cNvSpPr>
            <a:spLocks noGrp="1"/>
          </p:cNvSpPr>
          <p:nvPr>
            <p:ph type="body" sz="quarter" idx="15" hasCustomPrompt="1"/>
          </p:nvPr>
        </p:nvSpPr>
        <p:spPr>
          <a:xfrm>
            <a:off x="2137574"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2" name="Text Placeholder 2">
            <a:extLst>
              <a:ext uri="{FF2B5EF4-FFF2-40B4-BE49-F238E27FC236}">
                <a16:creationId xmlns:a16="http://schemas.microsoft.com/office/drawing/2014/main" id="{EF629261-13E8-0443-BD9A-2E9F86B6ED24}"/>
              </a:ext>
            </a:extLst>
          </p:cNvPr>
          <p:cNvSpPr>
            <a:spLocks noGrp="1"/>
          </p:cNvSpPr>
          <p:nvPr>
            <p:ph type="body" sz="quarter" idx="16" hasCustomPrompt="1"/>
          </p:nvPr>
        </p:nvSpPr>
        <p:spPr>
          <a:xfrm>
            <a:off x="2137574" y="4775922"/>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3" name="Text Placeholder 2">
            <a:extLst>
              <a:ext uri="{FF2B5EF4-FFF2-40B4-BE49-F238E27FC236}">
                <a16:creationId xmlns:a16="http://schemas.microsoft.com/office/drawing/2014/main" id="{B4A2BB45-9098-4D44-81C5-5100DD9EBF32}"/>
              </a:ext>
            </a:extLst>
          </p:cNvPr>
          <p:cNvSpPr>
            <a:spLocks noGrp="1"/>
          </p:cNvSpPr>
          <p:nvPr>
            <p:ph type="body" sz="quarter" idx="17" hasCustomPrompt="1"/>
          </p:nvPr>
        </p:nvSpPr>
        <p:spPr>
          <a:xfrm>
            <a:off x="7403219"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4" name="Text Placeholder 2">
            <a:extLst>
              <a:ext uri="{FF2B5EF4-FFF2-40B4-BE49-F238E27FC236}">
                <a16:creationId xmlns:a16="http://schemas.microsoft.com/office/drawing/2014/main" id="{43FE3A2C-B8EB-3143-A665-829E8EF58026}"/>
              </a:ext>
            </a:extLst>
          </p:cNvPr>
          <p:cNvSpPr>
            <a:spLocks noGrp="1"/>
          </p:cNvSpPr>
          <p:nvPr>
            <p:ph type="body" sz="quarter" idx="18" hasCustomPrompt="1"/>
          </p:nvPr>
        </p:nvSpPr>
        <p:spPr>
          <a:xfrm>
            <a:off x="7403219"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5" name="Text Placeholder 2">
            <a:extLst>
              <a:ext uri="{FF2B5EF4-FFF2-40B4-BE49-F238E27FC236}">
                <a16:creationId xmlns:a16="http://schemas.microsoft.com/office/drawing/2014/main" id="{917823DC-5087-FA4B-8D4E-C9871FBA67C6}"/>
              </a:ext>
            </a:extLst>
          </p:cNvPr>
          <p:cNvSpPr>
            <a:spLocks noGrp="1"/>
          </p:cNvSpPr>
          <p:nvPr>
            <p:ph type="body" sz="quarter" idx="19" hasCustomPrompt="1"/>
          </p:nvPr>
        </p:nvSpPr>
        <p:spPr>
          <a:xfrm>
            <a:off x="7403219"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6" name="Text Placeholder 2">
            <a:extLst>
              <a:ext uri="{FF2B5EF4-FFF2-40B4-BE49-F238E27FC236}">
                <a16:creationId xmlns:a16="http://schemas.microsoft.com/office/drawing/2014/main" id="{9D374DD7-F1D1-1849-8539-916A3970F607}"/>
              </a:ext>
            </a:extLst>
          </p:cNvPr>
          <p:cNvSpPr>
            <a:spLocks noGrp="1"/>
          </p:cNvSpPr>
          <p:nvPr>
            <p:ph type="body" sz="quarter" idx="20" hasCustomPrompt="1"/>
          </p:nvPr>
        </p:nvSpPr>
        <p:spPr>
          <a:xfrm>
            <a:off x="7403219"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7" name="Text Placeholder 2">
            <a:extLst>
              <a:ext uri="{FF2B5EF4-FFF2-40B4-BE49-F238E27FC236}">
                <a16:creationId xmlns:a16="http://schemas.microsoft.com/office/drawing/2014/main" id="{86B02984-A21F-D843-BCDA-97D103AAB381}"/>
              </a:ext>
            </a:extLst>
          </p:cNvPr>
          <p:cNvSpPr>
            <a:spLocks noGrp="1"/>
          </p:cNvSpPr>
          <p:nvPr>
            <p:ph type="body" sz="quarter" idx="21" hasCustomPrompt="1"/>
          </p:nvPr>
        </p:nvSpPr>
        <p:spPr>
          <a:xfrm>
            <a:off x="7403219"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8" name="Text Placeholder 2">
            <a:extLst>
              <a:ext uri="{FF2B5EF4-FFF2-40B4-BE49-F238E27FC236}">
                <a16:creationId xmlns:a16="http://schemas.microsoft.com/office/drawing/2014/main" id="{6BB1BFE7-938D-364A-BFD0-076C3F7B5A86}"/>
              </a:ext>
            </a:extLst>
          </p:cNvPr>
          <p:cNvSpPr>
            <a:spLocks noGrp="1"/>
          </p:cNvSpPr>
          <p:nvPr>
            <p:ph type="body" sz="quarter" idx="22" hasCustomPrompt="1"/>
          </p:nvPr>
        </p:nvSpPr>
        <p:spPr>
          <a:xfrm>
            <a:off x="7403219" y="4775922"/>
            <a:ext cx="3201988" cy="341313"/>
          </a:xfrm>
          <a:prstGeom prst="rect">
            <a:avLst/>
          </a:prstGeom>
        </p:spPr>
        <p:txBody>
          <a:bodyPr/>
          <a:lstStyle>
            <a:lvl1pPr marL="0" indent="0">
              <a:buNone/>
              <a:defRPr sz="1400"/>
            </a:lvl1pPr>
          </a:lstStyle>
          <a:p>
            <a:pPr lvl="0"/>
            <a:r>
              <a:rPr lang="en-GB" dirty="0"/>
              <a:t>Text here</a:t>
            </a:r>
            <a:endParaRPr lang="en-US" dirty="0"/>
          </a:p>
        </p:txBody>
      </p:sp>
    </p:spTree>
    <p:extLst>
      <p:ext uri="{BB962C8B-B14F-4D97-AF65-F5344CB8AC3E}">
        <p14:creationId xmlns:p14="http://schemas.microsoft.com/office/powerpoint/2010/main" val="2029521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block">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5B71CB-8D0D-B749-BBE2-6FBBE41F6207}"/>
              </a:ext>
            </a:extLst>
          </p:cNvPr>
          <p:cNvSpPr>
            <a:spLocks noGrp="1"/>
          </p:cNvSpPr>
          <p:nvPr>
            <p:ph type="body" sz="quarter" idx="11" hasCustomPrompt="1"/>
          </p:nvPr>
        </p:nvSpPr>
        <p:spPr>
          <a:xfrm>
            <a:off x="1404938" y="2414588"/>
            <a:ext cx="2603500" cy="954087"/>
          </a:xfrm>
          <a:prstGeom prst="rect">
            <a:avLst/>
          </a:prstGeom>
        </p:spPr>
        <p:txBody>
          <a:bodyPr/>
          <a:lstStyle>
            <a:lvl1pPr marL="0" indent="0">
              <a:buNone/>
              <a:defRPr sz="1400"/>
            </a:lvl1pPr>
          </a:lstStyle>
          <a:p>
            <a:pPr lvl="0"/>
            <a:r>
              <a:rPr lang="en-US" dirty="0"/>
              <a:t>Text here</a:t>
            </a:r>
          </a:p>
        </p:txBody>
      </p:sp>
      <p:sp>
        <p:nvSpPr>
          <p:cNvPr id="27" name="Text Placeholder 2">
            <a:extLst>
              <a:ext uri="{FF2B5EF4-FFF2-40B4-BE49-F238E27FC236}">
                <a16:creationId xmlns:a16="http://schemas.microsoft.com/office/drawing/2014/main" id="{B8E36CF3-C512-FA4A-98F2-73716E44DEB0}"/>
              </a:ext>
            </a:extLst>
          </p:cNvPr>
          <p:cNvSpPr>
            <a:spLocks noGrp="1"/>
          </p:cNvSpPr>
          <p:nvPr>
            <p:ph type="body" sz="quarter" idx="12" hasCustomPrompt="1"/>
          </p:nvPr>
        </p:nvSpPr>
        <p:spPr>
          <a:xfrm>
            <a:off x="1382884" y="4408773"/>
            <a:ext cx="2603500" cy="954087"/>
          </a:xfrm>
          <a:prstGeom prst="rect">
            <a:avLst/>
          </a:prstGeom>
        </p:spPr>
        <p:txBody>
          <a:bodyPr/>
          <a:lstStyle>
            <a:lvl1pPr marL="0" indent="0">
              <a:buNone/>
              <a:defRPr sz="1400"/>
            </a:lvl1pPr>
          </a:lstStyle>
          <a:p>
            <a:pPr lvl="0"/>
            <a:r>
              <a:rPr lang="en-US" dirty="0"/>
              <a:t>Text here</a:t>
            </a:r>
          </a:p>
        </p:txBody>
      </p:sp>
      <p:sp>
        <p:nvSpPr>
          <p:cNvPr id="28" name="Text Placeholder 2">
            <a:extLst>
              <a:ext uri="{FF2B5EF4-FFF2-40B4-BE49-F238E27FC236}">
                <a16:creationId xmlns:a16="http://schemas.microsoft.com/office/drawing/2014/main" id="{99F8F7B8-9B01-8247-81CD-C692C09CD4AE}"/>
              </a:ext>
            </a:extLst>
          </p:cNvPr>
          <p:cNvSpPr>
            <a:spLocks noGrp="1"/>
          </p:cNvSpPr>
          <p:nvPr>
            <p:ph type="body" sz="quarter" idx="13" hasCustomPrompt="1"/>
          </p:nvPr>
        </p:nvSpPr>
        <p:spPr>
          <a:xfrm>
            <a:off x="4747327" y="4408773"/>
            <a:ext cx="2603500" cy="954087"/>
          </a:xfrm>
          <a:prstGeom prst="rect">
            <a:avLst/>
          </a:prstGeom>
        </p:spPr>
        <p:txBody>
          <a:bodyPr/>
          <a:lstStyle>
            <a:lvl1pPr marL="0" indent="0">
              <a:buNone/>
              <a:defRPr sz="1400"/>
            </a:lvl1pPr>
          </a:lstStyle>
          <a:p>
            <a:pPr lvl="0"/>
            <a:r>
              <a:rPr lang="en-US" dirty="0"/>
              <a:t>Text here</a:t>
            </a:r>
          </a:p>
        </p:txBody>
      </p:sp>
      <p:sp>
        <p:nvSpPr>
          <p:cNvPr id="29" name="Text Placeholder 2">
            <a:extLst>
              <a:ext uri="{FF2B5EF4-FFF2-40B4-BE49-F238E27FC236}">
                <a16:creationId xmlns:a16="http://schemas.microsoft.com/office/drawing/2014/main" id="{EDD7B6B2-3AC4-EA42-8C4C-31B69EF5E79E}"/>
              </a:ext>
            </a:extLst>
          </p:cNvPr>
          <p:cNvSpPr>
            <a:spLocks noGrp="1"/>
          </p:cNvSpPr>
          <p:nvPr>
            <p:ph type="body" sz="quarter" idx="14" hasCustomPrompt="1"/>
          </p:nvPr>
        </p:nvSpPr>
        <p:spPr>
          <a:xfrm>
            <a:off x="4801841" y="2448054"/>
            <a:ext cx="2603500" cy="954087"/>
          </a:xfrm>
          <a:prstGeom prst="rect">
            <a:avLst/>
          </a:prstGeom>
        </p:spPr>
        <p:txBody>
          <a:bodyPr/>
          <a:lstStyle>
            <a:lvl1pPr marL="0" indent="0">
              <a:buNone/>
              <a:defRPr sz="1400"/>
            </a:lvl1pPr>
          </a:lstStyle>
          <a:p>
            <a:pPr lvl="0"/>
            <a:r>
              <a:rPr lang="en-US" dirty="0"/>
              <a:t>Text here</a:t>
            </a:r>
          </a:p>
        </p:txBody>
      </p:sp>
      <p:sp>
        <p:nvSpPr>
          <p:cNvPr id="30" name="Text Placeholder 2">
            <a:extLst>
              <a:ext uri="{FF2B5EF4-FFF2-40B4-BE49-F238E27FC236}">
                <a16:creationId xmlns:a16="http://schemas.microsoft.com/office/drawing/2014/main" id="{D31FA188-AD5D-A240-8DA1-2258C6504A67}"/>
              </a:ext>
            </a:extLst>
          </p:cNvPr>
          <p:cNvSpPr>
            <a:spLocks noGrp="1"/>
          </p:cNvSpPr>
          <p:nvPr>
            <p:ph type="body" sz="quarter" idx="15" hasCustomPrompt="1"/>
          </p:nvPr>
        </p:nvSpPr>
        <p:spPr>
          <a:xfrm>
            <a:off x="8138764" y="2442802"/>
            <a:ext cx="2603500" cy="954087"/>
          </a:xfrm>
          <a:prstGeom prst="rect">
            <a:avLst/>
          </a:prstGeom>
        </p:spPr>
        <p:txBody>
          <a:bodyPr/>
          <a:lstStyle>
            <a:lvl1pPr marL="0" indent="0">
              <a:buNone/>
              <a:defRPr sz="1400"/>
            </a:lvl1pPr>
          </a:lstStyle>
          <a:p>
            <a:pPr lvl="0"/>
            <a:r>
              <a:rPr lang="en-US" dirty="0"/>
              <a:t>Text here</a:t>
            </a:r>
          </a:p>
        </p:txBody>
      </p:sp>
      <p:sp>
        <p:nvSpPr>
          <p:cNvPr id="31" name="Text Placeholder 2">
            <a:extLst>
              <a:ext uri="{FF2B5EF4-FFF2-40B4-BE49-F238E27FC236}">
                <a16:creationId xmlns:a16="http://schemas.microsoft.com/office/drawing/2014/main" id="{BA0D2780-627B-434E-8398-177E20E68009}"/>
              </a:ext>
            </a:extLst>
          </p:cNvPr>
          <p:cNvSpPr>
            <a:spLocks noGrp="1"/>
          </p:cNvSpPr>
          <p:nvPr>
            <p:ph type="body" sz="quarter" idx="16" hasCustomPrompt="1"/>
          </p:nvPr>
        </p:nvSpPr>
        <p:spPr>
          <a:xfrm>
            <a:off x="8138764" y="4400007"/>
            <a:ext cx="2603500" cy="954087"/>
          </a:xfrm>
          <a:prstGeom prst="rect">
            <a:avLst/>
          </a:prstGeom>
        </p:spPr>
        <p:txBody>
          <a:bodyPr/>
          <a:lstStyle>
            <a:lvl1pPr marL="0" indent="0">
              <a:buNone/>
              <a:defRPr sz="1400"/>
            </a:lvl1pPr>
          </a:lstStyle>
          <a:p>
            <a:pPr lvl="0"/>
            <a:r>
              <a:rPr lang="en-US" dirty="0"/>
              <a:t>Text here</a:t>
            </a:r>
          </a:p>
        </p:txBody>
      </p:sp>
      <p:sp>
        <p:nvSpPr>
          <p:cNvPr id="5" name="Text Placeholder 4">
            <a:extLst>
              <a:ext uri="{FF2B5EF4-FFF2-40B4-BE49-F238E27FC236}">
                <a16:creationId xmlns:a16="http://schemas.microsoft.com/office/drawing/2014/main" id="{6417E4F7-DE25-E34C-BE80-2389162F5E64}"/>
              </a:ext>
            </a:extLst>
          </p:cNvPr>
          <p:cNvSpPr>
            <a:spLocks noGrp="1"/>
          </p:cNvSpPr>
          <p:nvPr>
            <p:ph type="body" sz="quarter" idx="17" hasCustomPrompt="1"/>
          </p:nvPr>
        </p:nvSpPr>
        <p:spPr>
          <a:xfrm>
            <a:off x="1327150" y="3997325"/>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4" name="Text Placeholder 4">
            <a:extLst>
              <a:ext uri="{FF2B5EF4-FFF2-40B4-BE49-F238E27FC236}">
                <a16:creationId xmlns:a16="http://schemas.microsoft.com/office/drawing/2014/main" id="{5A7117A6-31BC-7D42-8C0C-E62ADF9DAA5E}"/>
              </a:ext>
            </a:extLst>
          </p:cNvPr>
          <p:cNvSpPr>
            <a:spLocks noGrp="1"/>
          </p:cNvSpPr>
          <p:nvPr>
            <p:ph type="body" sz="quarter" idx="18" hasCustomPrompt="1"/>
          </p:nvPr>
        </p:nvSpPr>
        <p:spPr>
          <a:xfrm>
            <a:off x="1387972" y="208056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5" name="Text Placeholder 4">
            <a:extLst>
              <a:ext uri="{FF2B5EF4-FFF2-40B4-BE49-F238E27FC236}">
                <a16:creationId xmlns:a16="http://schemas.microsoft.com/office/drawing/2014/main" id="{A282E71B-D7B7-2341-BCEB-3DD059BC02EA}"/>
              </a:ext>
            </a:extLst>
          </p:cNvPr>
          <p:cNvSpPr>
            <a:spLocks noGrp="1"/>
          </p:cNvSpPr>
          <p:nvPr>
            <p:ph type="body" sz="quarter" idx="19" hasCustomPrompt="1"/>
          </p:nvPr>
        </p:nvSpPr>
        <p:spPr>
          <a:xfrm>
            <a:off x="4801599" y="2085909"/>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6" name="Text Placeholder 4">
            <a:extLst>
              <a:ext uri="{FF2B5EF4-FFF2-40B4-BE49-F238E27FC236}">
                <a16:creationId xmlns:a16="http://schemas.microsoft.com/office/drawing/2014/main" id="{C5DBDD9A-44F5-CC4E-95A9-601051854A82}"/>
              </a:ext>
            </a:extLst>
          </p:cNvPr>
          <p:cNvSpPr>
            <a:spLocks noGrp="1"/>
          </p:cNvSpPr>
          <p:nvPr>
            <p:ph type="body" sz="quarter" idx="20" hasCustomPrompt="1"/>
          </p:nvPr>
        </p:nvSpPr>
        <p:spPr>
          <a:xfrm>
            <a:off x="8138764" y="2104507"/>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7" name="Text Placeholder 4">
            <a:extLst>
              <a:ext uri="{FF2B5EF4-FFF2-40B4-BE49-F238E27FC236}">
                <a16:creationId xmlns:a16="http://schemas.microsoft.com/office/drawing/2014/main" id="{1E3093A9-B83C-0F4B-AC41-335C6800A93B}"/>
              </a:ext>
            </a:extLst>
          </p:cNvPr>
          <p:cNvSpPr>
            <a:spLocks noGrp="1"/>
          </p:cNvSpPr>
          <p:nvPr>
            <p:ph type="body" sz="quarter" idx="21" hasCustomPrompt="1"/>
          </p:nvPr>
        </p:nvSpPr>
        <p:spPr>
          <a:xfrm>
            <a:off x="4747327" y="404773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8" name="Text Placeholder 4">
            <a:extLst>
              <a:ext uri="{FF2B5EF4-FFF2-40B4-BE49-F238E27FC236}">
                <a16:creationId xmlns:a16="http://schemas.microsoft.com/office/drawing/2014/main" id="{089D248C-2318-6643-A437-45AA4A392703}"/>
              </a:ext>
            </a:extLst>
          </p:cNvPr>
          <p:cNvSpPr>
            <a:spLocks noGrp="1"/>
          </p:cNvSpPr>
          <p:nvPr>
            <p:ph type="body" sz="quarter" idx="22" hasCustomPrompt="1"/>
          </p:nvPr>
        </p:nvSpPr>
        <p:spPr>
          <a:xfrm>
            <a:off x="8138764" y="4069703"/>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1125253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DC66C59-2C94-659A-15E8-E17668C9C16E}"/>
              </a:ext>
            </a:extLst>
          </p:cNvPr>
          <p:cNvSpPr/>
          <p:nvPr userDrawn="1"/>
        </p:nvSpPr>
        <p:spPr>
          <a:xfrm>
            <a:off x="3143672" y="620688"/>
            <a:ext cx="1074420" cy="1123962"/>
          </a:xfrm>
          <a:prstGeom prst="ellipse">
            <a:avLst/>
          </a:prstGeom>
          <a:solidFill>
            <a:srgbClr val="99C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E1FEC3"/>
                </a:solidFill>
                <a:latin typeface="+mn-lt"/>
                <a:cs typeface="Times New Roman" panose="02020603050405020304" pitchFamily="18" charset="0"/>
              </a:rPr>
              <a:t>1</a:t>
            </a:r>
          </a:p>
        </p:txBody>
      </p:sp>
      <p:sp>
        <p:nvSpPr>
          <p:cNvPr id="4" name="Oval 3">
            <a:extLst>
              <a:ext uri="{FF2B5EF4-FFF2-40B4-BE49-F238E27FC236}">
                <a16:creationId xmlns:a16="http://schemas.microsoft.com/office/drawing/2014/main" id="{5E884846-CAA7-1F40-730A-A0DA1D94A314}"/>
              </a:ext>
            </a:extLst>
          </p:cNvPr>
          <p:cNvSpPr/>
          <p:nvPr userDrawn="1"/>
        </p:nvSpPr>
        <p:spPr>
          <a:xfrm>
            <a:off x="4393352" y="657986"/>
            <a:ext cx="1074420" cy="1123962"/>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C4F4E3"/>
                </a:solidFill>
                <a:latin typeface="+mn-lt"/>
                <a:cs typeface="Times New Roman" panose="02020603050405020304" pitchFamily="18" charset="0"/>
              </a:rPr>
              <a:t>2</a:t>
            </a:r>
          </a:p>
        </p:txBody>
      </p:sp>
      <p:sp>
        <p:nvSpPr>
          <p:cNvPr id="5" name="Oval 4">
            <a:extLst>
              <a:ext uri="{FF2B5EF4-FFF2-40B4-BE49-F238E27FC236}">
                <a16:creationId xmlns:a16="http://schemas.microsoft.com/office/drawing/2014/main" id="{DCB9758E-5343-F97B-06A4-DE0D7FF9B7EA}"/>
              </a:ext>
            </a:extLst>
          </p:cNvPr>
          <p:cNvSpPr/>
          <p:nvPr userDrawn="1"/>
        </p:nvSpPr>
        <p:spPr>
          <a:xfrm>
            <a:off x="5643032" y="651295"/>
            <a:ext cx="1074420" cy="1123962"/>
          </a:xfrm>
          <a:prstGeom prst="ellipse">
            <a:avLst/>
          </a:prstGeom>
          <a:solidFill>
            <a:srgbClr val="FFC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6600"/>
                </a:solidFill>
                <a:latin typeface="+mn-lt"/>
                <a:cs typeface="Times New Roman" panose="02020603050405020304" pitchFamily="18" charset="0"/>
              </a:rPr>
              <a:t>3</a:t>
            </a:r>
          </a:p>
        </p:txBody>
      </p:sp>
      <p:sp>
        <p:nvSpPr>
          <p:cNvPr id="6" name="Oval 5">
            <a:extLst>
              <a:ext uri="{FF2B5EF4-FFF2-40B4-BE49-F238E27FC236}">
                <a16:creationId xmlns:a16="http://schemas.microsoft.com/office/drawing/2014/main" id="{D9A92AAD-710A-FF7C-6115-87303FDDAB41}"/>
              </a:ext>
            </a:extLst>
          </p:cNvPr>
          <p:cNvSpPr/>
          <p:nvPr userDrawn="1"/>
        </p:nvSpPr>
        <p:spPr>
          <a:xfrm>
            <a:off x="6892712" y="714547"/>
            <a:ext cx="1074420" cy="1123962"/>
          </a:xfrm>
          <a:prstGeom prst="ellipse">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986699"/>
                </a:solidFill>
                <a:latin typeface="+mn-lt"/>
                <a:cs typeface="Times New Roman" panose="02020603050405020304" pitchFamily="18" charset="0"/>
              </a:rPr>
              <a:t>4</a:t>
            </a:r>
          </a:p>
        </p:txBody>
      </p:sp>
      <p:sp>
        <p:nvSpPr>
          <p:cNvPr id="7" name="Oval 6">
            <a:extLst>
              <a:ext uri="{FF2B5EF4-FFF2-40B4-BE49-F238E27FC236}">
                <a16:creationId xmlns:a16="http://schemas.microsoft.com/office/drawing/2014/main" id="{FC2BB011-511B-5AB0-C4A6-37CCDBC266F5}"/>
              </a:ext>
            </a:extLst>
          </p:cNvPr>
          <p:cNvSpPr/>
          <p:nvPr userDrawn="1"/>
        </p:nvSpPr>
        <p:spPr>
          <a:xfrm>
            <a:off x="8142392" y="702506"/>
            <a:ext cx="1074420" cy="1123962"/>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161CA"/>
                </a:solidFill>
                <a:latin typeface="+mn-lt"/>
                <a:cs typeface="Times New Roman" panose="02020603050405020304" pitchFamily="18" charset="0"/>
              </a:rPr>
              <a:t>5</a:t>
            </a:r>
          </a:p>
        </p:txBody>
      </p:sp>
      <p:sp>
        <p:nvSpPr>
          <p:cNvPr id="8" name="Oval 7">
            <a:extLst>
              <a:ext uri="{FF2B5EF4-FFF2-40B4-BE49-F238E27FC236}">
                <a16:creationId xmlns:a16="http://schemas.microsoft.com/office/drawing/2014/main" id="{B150472C-E752-A432-EDC4-F9F76900A78D}"/>
              </a:ext>
            </a:extLst>
          </p:cNvPr>
          <p:cNvSpPr/>
          <p:nvPr userDrawn="1"/>
        </p:nvSpPr>
        <p:spPr>
          <a:xfrm>
            <a:off x="3124103" y="2156060"/>
            <a:ext cx="1074420" cy="1123962"/>
          </a:xfrm>
          <a:prstGeom prst="ellipse">
            <a:avLst/>
          </a:prstGeom>
          <a:solidFill>
            <a:srgbClr val="FF9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E6FF"/>
                </a:solidFill>
                <a:latin typeface="+mn-lt"/>
                <a:cs typeface="Times New Roman" panose="02020603050405020304" pitchFamily="18" charset="0"/>
              </a:rPr>
              <a:t>6</a:t>
            </a:r>
          </a:p>
        </p:txBody>
      </p:sp>
      <p:sp>
        <p:nvSpPr>
          <p:cNvPr id="9" name="Oval 8">
            <a:extLst>
              <a:ext uri="{FF2B5EF4-FFF2-40B4-BE49-F238E27FC236}">
                <a16:creationId xmlns:a16="http://schemas.microsoft.com/office/drawing/2014/main" id="{C01B08F0-9031-016A-1409-568F58C7A96B}"/>
              </a:ext>
            </a:extLst>
          </p:cNvPr>
          <p:cNvSpPr/>
          <p:nvPr userDrawn="1"/>
        </p:nvSpPr>
        <p:spPr>
          <a:xfrm>
            <a:off x="4373783" y="2193358"/>
            <a:ext cx="1074420" cy="112396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CBAF"/>
                </a:solidFill>
                <a:latin typeface="+mn-lt"/>
                <a:cs typeface="Times New Roman" panose="02020603050405020304" pitchFamily="18" charset="0"/>
              </a:rPr>
              <a:t>7</a:t>
            </a:r>
          </a:p>
        </p:txBody>
      </p:sp>
      <p:sp>
        <p:nvSpPr>
          <p:cNvPr id="10" name="Oval 9">
            <a:extLst>
              <a:ext uri="{FF2B5EF4-FFF2-40B4-BE49-F238E27FC236}">
                <a16:creationId xmlns:a16="http://schemas.microsoft.com/office/drawing/2014/main" id="{5EFEA12E-FAAB-6FB4-593C-7EBE21B450C4}"/>
              </a:ext>
            </a:extLst>
          </p:cNvPr>
          <p:cNvSpPr/>
          <p:nvPr userDrawn="1"/>
        </p:nvSpPr>
        <p:spPr>
          <a:xfrm>
            <a:off x="5623463" y="2186667"/>
            <a:ext cx="1074420" cy="1123962"/>
          </a:xfrm>
          <a:prstGeom prst="ellipse">
            <a:avLst/>
          </a:prstGeom>
          <a:solidFill>
            <a:srgbClr val="FFF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9900"/>
                </a:solidFill>
                <a:latin typeface="+mn-lt"/>
                <a:cs typeface="Times New Roman" panose="02020603050405020304" pitchFamily="18" charset="0"/>
              </a:rPr>
              <a:t>8</a:t>
            </a:r>
          </a:p>
        </p:txBody>
      </p:sp>
      <p:sp>
        <p:nvSpPr>
          <p:cNvPr id="11" name="Oval 10">
            <a:extLst>
              <a:ext uri="{FF2B5EF4-FFF2-40B4-BE49-F238E27FC236}">
                <a16:creationId xmlns:a16="http://schemas.microsoft.com/office/drawing/2014/main" id="{8EE68083-05FA-21BE-276C-0867594224C5}"/>
              </a:ext>
            </a:extLst>
          </p:cNvPr>
          <p:cNvSpPr/>
          <p:nvPr userDrawn="1"/>
        </p:nvSpPr>
        <p:spPr>
          <a:xfrm>
            <a:off x="6873143" y="2249919"/>
            <a:ext cx="1074420" cy="1123962"/>
          </a:xfrm>
          <a:prstGeom prst="ellipse">
            <a:avLst/>
          </a:prstGeom>
          <a:solidFill>
            <a:srgbClr val="01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98BBDD"/>
                </a:solidFill>
                <a:latin typeface="+mn-lt"/>
                <a:cs typeface="Times New Roman" panose="02020603050405020304" pitchFamily="18" charset="0"/>
              </a:rPr>
              <a:t>9</a:t>
            </a:r>
          </a:p>
        </p:txBody>
      </p:sp>
      <p:sp>
        <p:nvSpPr>
          <p:cNvPr id="12" name="Oval 11">
            <a:extLst>
              <a:ext uri="{FF2B5EF4-FFF2-40B4-BE49-F238E27FC236}">
                <a16:creationId xmlns:a16="http://schemas.microsoft.com/office/drawing/2014/main" id="{437F95B8-0FCC-C488-0782-6FA9D8F5A20B}"/>
              </a:ext>
            </a:extLst>
          </p:cNvPr>
          <p:cNvSpPr/>
          <p:nvPr userDrawn="1"/>
        </p:nvSpPr>
        <p:spPr>
          <a:xfrm>
            <a:off x="8122823" y="2237878"/>
            <a:ext cx="1074420" cy="1123962"/>
          </a:xfrm>
          <a:prstGeom prst="ellipse">
            <a:avLst/>
          </a:prstGeom>
          <a:solidFill>
            <a:srgbClr val="BDDD7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5400" dirty="0">
                <a:solidFill>
                  <a:srgbClr val="649800"/>
                </a:solidFill>
                <a:latin typeface="+mn-lt"/>
                <a:cs typeface="Times New Roman" panose="02020603050405020304" pitchFamily="18" charset="0"/>
              </a:rPr>
              <a:t>10</a:t>
            </a:r>
          </a:p>
        </p:txBody>
      </p:sp>
      <p:sp>
        <p:nvSpPr>
          <p:cNvPr id="13" name="Oval 12">
            <a:extLst>
              <a:ext uri="{FF2B5EF4-FFF2-40B4-BE49-F238E27FC236}">
                <a16:creationId xmlns:a16="http://schemas.microsoft.com/office/drawing/2014/main" id="{37DBF456-350C-78BD-FEB8-7E5F67842E83}"/>
              </a:ext>
            </a:extLst>
          </p:cNvPr>
          <p:cNvSpPr/>
          <p:nvPr userDrawn="1"/>
        </p:nvSpPr>
        <p:spPr>
          <a:xfrm>
            <a:off x="3124103" y="3545296"/>
            <a:ext cx="1074420" cy="1123962"/>
          </a:xfrm>
          <a:prstGeom prst="ellipse">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DDFAFF"/>
                </a:solidFill>
                <a:latin typeface="+mn-lt"/>
                <a:cs typeface="Times New Roman" panose="02020603050405020304" pitchFamily="18" charset="0"/>
              </a:rPr>
              <a:t>11</a:t>
            </a:r>
          </a:p>
        </p:txBody>
      </p:sp>
      <p:sp>
        <p:nvSpPr>
          <p:cNvPr id="14" name="Oval 13">
            <a:extLst>
              <a:ext uri="{FF2B5EF4-FFF2-40B4-BE49-F238E27FC236}">
                <a16:creationId xmlns:a16="http://schemas.microsoft.com/office/drawing/2014/main" id="{FB0353D0-79B6-0513-341D-8446DB529786}"/>
              </a:ext>
            </a:extLst>
          </p:cNvPr>
          <p:cNvSpPr/>
          <p:nvPr userDrawn="1"/>
        </p:nvSpPr>
        <p:spPr>
          <a:xfrm>
            <a:off x="4373783" y="3582594"/>
            <a:ext cx="1074420" cy="1123962"/>
          </a:xfrm>
          <a:prstGeom prst="ellipse">
            <a:avLst/>
          </a:prstGeom>
          <a:solidFill>
            <a:srgbClr val="99CC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E3FFA8"/>
                </a:solidFill>
                <a:latin typeface="+mn-lt"/>
                <a:cs typeface="Times New Roman" panose="02020603050405020304" pitchFamily="18" charset="0"/>
              </a:rPr>
              <a:t>12</a:t>
            </a:r>
          </a:p>
        </p:txBody>
      </p:sp>
      <p:sp>
        <p:nvSpPr>
          <p:cNvPr id="15" name="Oval 14">
            <a:extLst>
              <a:ext uri="{FF2B5EF4-FFF2-40B4-BE49-F238E27FC236}">
                <a16:creationId xmlns:a16="http://schemas.microsoft.com/office/drawing/2014/main" id="{C57FE835-7E7C-AF2F-1B21-C17A41E52A17}"/>
              </a:ext>
            </a:extLst>
          </p:cNvPr>
          <p:cNvSpPr/>
          <p:nvPr userDrawn="1"/>
        </p:nvSpPr>
        <p:spPr>
          <a:xfrm>
            <a:off x="5623463" y="3575903"/>
            <a:ext cx="1074420" cy="1123962"/>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FFD5FE"/>
                </a:solidFill>
                <a:latin typeface="+mn-lt"/>
                <a:cs typeface="Times New Roman" panose="02020603050405020304" pitchFamily="18" charset="0"/>
              </a:rPr>
              <a:t>13</a:t>
            </a:r>
          </a:p>
        </p:txBody>
      </p:sp>
      <p:sp>
        <p:nvSpPr>
          <p:cNvPr id="16" name="Oval 15">
            <a:extLst>
              <a:ext uri="{FF2B5EF4-FFF2-40B4-BE49-F238E27FC236}">
                <a16:creationId xmlns:a16="http://schemas.microsoft.com/office/drawing/2014/main" id="{6667DB26-6427-999A-E93C-E4B8040F4978}"/>
              </a:ext>
            </a:extLst>
          </p:cNvPr>
          <p:cNvSpPr/>
          <p:nvPr userDrawn="1"/>
        </p:nvSpPr>
        <p:spPr>
          <a:xfrm>
            <a:off x="8122823" y="3627114"/>
            <a:ext cx="1074420" cy="1123962"/>
          </a:xfrm>
          <a:prstGeom prst="ellipse">
            <a:avLst/>
          </a:prstGeom>
          <a:solidFill>
            <a:srgbClr val="CC99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rgbClr val="F3D6FF"/>
                </a:solidFill>
                <a:latin typeface="+mn-lt"/>
                <a:cs typeface="Times New Roman" panose="02020603050405020304" pitchFamily="18" charset="0"/>
              </a:rPr>
              <a:t>15</a:t>
            </a:r>
          </a:p>
        </p:txBody>
      </p:sp>
      <p:sp>
        <p:nvSpPr>
          <p:cNvPr id="17" name="Oval 16">
            <a:extLst>
              <a:ext uri="{FF2B5EF4-FFF2-40B4-BE49-F238E27FC236}">
                <a16:creationId xmlns:a16="http://schemas.microsoft.com/office/drawing/2014/main" id="{49263C74-FAFC-7AFE-77B8-AC17A1166D4B}"/>
              </a:ext>
            </a:extLst>
          </p:cNvPr>
          <p:cNvSpPr/>
          <p:nvPr userDrawn="1"/>
        </p:nvSpPr>
        <p:spPr>
          <a:xfrm>
            <a:off x="3124103" y="4950962"/>
            <a:ext cx="1074420" cy="1123200"/>
          </a:xfrm>
          <a:prstGeom prst="ellipse">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rgbClr val="C6E1D6"/>
                </a:solidFill>
                <a:latin typeface="+mn-lt"/>
                <a:cs typeface="Times New Roman" panose="02020603050405020304" pitchFamily="18" charset="0"/>
              </a:rPr>
              <a:t>16</a:t>
            </a:r>
          </a:p>
        </p:txBody>
      </p:sp>
      <p:sp>
        <p:nvSpPr>
          <p:cNvPr id="18" name="Oval 17">
            <a:extLst>
              <a:ext uri="{FF2B5EF4-FFF2-40B4-BE49-F238E27FC236}">
                <a16:creationId xmlns:a16="http://schemas.microsoft.com/office/drawing/2014/main" id="{3A49CF2F-E7CB-B23B-3AEC-AE3523BAB67A}"/>
              </a:ext>
            </a:extLst>
          </p:cNvPr>
          <p:cNvSpPr/>
          <p:nvPr userDrawn="1"/>
        </p:nvSpPr>
        <p:spPr>
          <a:xfrm>
            <a:off x="4373783" y="4988260"/>
            <a:ext cx="1074420" cy="11239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BBDDFF"/>
                </a:solidFill>
                <a:latin typeface="+mn-lt"/>
                <a:cs typeface="Times New Roman" panose="02020603050405020304" pitchFamily="18" charset="0"/>
              </a:rPr>
              <a:t>17</a:t>
            </a:r>
          </a:p>
        </p:txBody>
      </p:sp>
      <p:sp>
        <p:nvSpPr>
          <p:cNvPr id="19" name="Oval 18">
            <a:extLst>
              <a:ext uri="{FF2B5EF4-FFF2-40B4-BE49-F238E27FC236}">
                <a16:creationId xmlns:a16="http://schemas.microsoft.com/office/drawing/2014/main" id="{64FE454D-928C-79D4-C80C-D6B8D73B921F}"/>
              </a:ext>
            </a:extLst>
          </p:cNvPr>
          <p:cNvSpPr/>
          <p:nvPr userDrawn="1"/>
        </p:nvSpPr>
        <p:spPr>
          <a:xfrm>
            <a:off x="6873143" y="3613248"/>
            <a:ext cx="1074420" cy="1123962"/>
          </a:xfrm>
          <a:prstGeom prst="ellipse">
            <a:avLst/>
          </a:prstGeom>
          <a:solidFill>
            <a:srgbClr val="FFCD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FF6600"/>
                </a:solidFill>
                <a:latin typeface="+mn-lt"/>
                <a:cs typeface="Times New Roman" panose="02020603050405020304" pitchFamily="18" charset="0"/>
              </a:rPr>
              <a:t>14</a:t>
            </a:r>
          </a:p>
        </p:txBody>
      </p:sp>
      <p:sp>
        <p:nvSpPr>
          <p:cNvPr id="20" name="Oval 19">
            <a:extLst>
              <a:ext uri="{FF2B5EF4-FFF2-40B4-BE49-F238E27FC236}">
                <a16:creationId xmlns:a16="http://schemas.microsoft.com/office/drawing/2014/main" id="{56AC724C-0791-D1C5-7351-C02BAFF0D6BD}"/>
              </a:ext>
            </a:extLst>
          </p:cNvPr>
          <p:cNvSpPr/>
          <p:nvPr userDrawn="1"/>
        </p:nvSpPr>
        <p:spPr>
          <a:xfrm>
            <a:off x="5623463" y="5002731"/>
            <a:ext cx="1074420" cy="1123962"/>
          </a:xfrm>
          <a:prstGeom prst="ellipse">
            <a:avLst/>
          </a:prstGeom>
          <a:solidFill>
            <a:srgbClr val="FFFF6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FF9900"/>
                </a:solidFill>
                <a:latin typeface="+mn-lt"/>
                <a:cs typeface="Times New Roman" panose="02020603050405020304" pitchFamily="18" charset="0"/>
              </a:rPr>
              <a:t>18</a:t>
            </a:r>
          </a:p>
        </p:txBody>
      </p:sp>
    </p:spTree>
    <p:extLst>
      <p:ext uri="{BB962C8B-B14F-4D97-AF65-F5344CB8AC3E}">
        <p14:creationId xmlns:p14="http://schemas.microsoft.com/office/powerpoint/2010/main" val="203572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7ACAB5-5D9E-9F4E-7A84-325314ABD9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3" y="5933825"/>
            <a:ext cx="12192000" cy="924175"/>
          </a:xfrm>
          <a:prstGeom prst="rect">
            <a:avLst/>
          </a:prstGeom>
        </p:spPr>
      </p:pic>
      <p:pic>
        <p:nvPicPr>
          <p:cNvPr id="6" name="Picture 5" descr="Icon&#10;&#10;Description automatically generated">
            <a:extLst>
              <a:ext uri="{FF2B5EF4-FFF2-40B4-BE49-F238E27FC236}">
                <a16:creationId xmlns:a16="http://schemas.microsoft.com/office/drawing/2014/main" id="{2C68DCAD-FF83-4A47-C7B3-28B44C5195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376" y="1888108"/>
            <a:ext cx="6072904" cy="865930"/>
          </a:xfrm>
          <a:prstGeom prst="rect">
            <a:avLst/>
          </a:prstGeom>
        </p:spPr>
      </p:pic>
      <p:pic>
        <p:nvPicPr>
          <p:cNvPr id="8" name="Picture 7">
            <a:extLst>
              <a:ext uri="{FF2B5EF4-FFF2-40B4-BE49-F238E27FC236}">
                <a16:creationId xmlns:a16="http://schemas.microsoft.com/office/drawing/2014/main" id="{4C4EDBB0-080F-F1DE-EC9D-DA752BBE93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1140772"/>
          </a:xfrm>
          <a:prstGeom prst="rect">
            <a:avLst/>
          </a:prstGeom>
        </p:spPr>
      </p:pic>
      <p:sp>
        <p:nvSpPr>
          <p:cNvPr id="7" name="Text Placeholder 14">
            <a:extLst>
              <a:ext uri="{FF2B5EF4-FFF2-40B4-BE49-F238E27FC236}">
                <a16:creationId xmlns:a16="http://schemas.microsoft.com/office/drawing/2014/main" id="{B3189279-6EC0-6438-EC5D-C1BBF502A381}"/>
              </a:ext>
            </a:extLst>
          </p:cNvPr>
          <p:cNvSpPr>
            <a:spLocks noGrp="1"/>
          </p:cNvSpPr>
          <p:nvPr>
            <p:ph type="body" sz="quarter" idx="10"/>
          </p:nvPr>
        </p:nvSpPr>
        <p:spPr>
          <a:xfrm>
            <a:off x="623392" y="3186535"/>
            <a:ext cx="5688632"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1" name="Text Placeholder 14">
            <a:extLst>
              <a:ext uri="{FF2B5EF4-FFF2-40B4-BE49-F238E27FC236}">
                <a16:creationId xmlns:a16="http://schemas.microsoft.com/office/drawing/2014/main" id="{45ED02C8-A6A5-394B-E32B-411BBA588D42}"/>
              </a:ext>
            </a:extLst>
          </p:cNvPr>
          <p:cNvSpPr>
            <a:spLocks noGrp="1"/>
          </p:cNvSpPr>
          <p:nvPr>
            <p:ph type="body" sz="quarter" idx="11"/>
          </p:nvPr>
        </p:nvSpPr>
        <p:spPr>
          <a:xfrm>
            <a:off x="-172515" y="4453762"/>
            <a:ext cx="6916588"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
        <p:nvSpPr>
          <p:cNvPr id="12" name="Picture Placeholder 3">
            <a:extLst>
              <a:ext uri="{FF2B5EF4-FFF2-40B4-BE49-F238E27FC236}">
                <a16:creationId xmlns:a16="http://schemas.microsoft.com/office/drawing/2014/main" id="{6DB9DE15-A72A-5569-EFDF-E5E72835C051}"/>
              </a:ext>
            </a:extLst>
          </p:cNvPr>
          <p:cNvSpPr>
            <a:spLocks noGrp="1"/>
          </p:cNvSpPr>
          <p:nvPr>
            <p:ph type="pic" sz="quarter" idx="13"/>
          </p:nvPr>
        </p:nvSpPr>
        <p:spPr>
          <a:xfrm>
            <a:off x="7248129" y="1925638"/>
            <a:ext cx="4608910" cy="3387725"/>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287871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ing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227558"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9810" y="1253331"/>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5682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556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11845106"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0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397422"/>
            <a:ext cx="11845106"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40768"/>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75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hevron 87">
            <a:extLst>
              <a:ext uri="{FF2B5EF4-FFF2-40B4-BE49-F238E27FC236}">
                <a16:creationId xmlns:a16="http://schemas.microsoft.com/office/drawing/2014/main" id="{A4F151FE-758C-7646-8D6C-F4AC0822BD96}"/>
              </a:ext>
            </a:extLst>
          </p:cNvPr>
          <p:cNvSpPr/>
          <p:nvPr userDrawn="1"/>
        </p:nvSpPr>
        <p:spPr>
          <a:xfrm>
            <a:off x="283125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6" name="Chevron 88">
            <a:extLst>
              <a:ext uri="{FF2B5EF4-FFF2-40B4-BE49-F238E27FC236}">
                <a16:creationId xmlns:a16="http://schemas.microsoft.com/office/drawing/2014/main" id="{8BF72855-CFD9-4A42-A34E-AE398F9A71FF}"/>
              </a:ext>
            </a:extLst>
          </p:cNvPr>
          <p:cNvSpPr/>
          <p:nvPr userDrawn="1"/>
        </p:nvSpPr>
        <p:spPr>
          <a:xfrm>
            <a:off x="446362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7" name="Chevron 89">
            <a:extLst>
              <a:ext uri="{FF2B5EF4-FFF2-40B4-BE49-F238E27FC236}">
                <a16:creationId xmlns:a16="http://schemas.microsoft.com/office/drawing/2014/main" id="{7A8540DA-02D4-0848-A592-76F20C117CF4}"/>
              </a:ext>
            </a:extLst>
          </p:cNvPr>
          <p:cNvSpPr/>
          <p:nvPr userDrawn="1"/>
        </p:nvSpPr>
        <p:spPr>
          <a:xfrm>
            <a:off x="609600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8" name="Chevron 90">
            <a:extLst>
              <a:ext uri="{FF2B5EF4-FFF2-40B4-BE49-F238E27FC236}">
                <a16:creationId xmlns:a16="http://schemas.microsoft.com/office/drawing/2014/main" id="{3BE95550-2725-F843-8467-5E2FBA0E3E5D}"/>
              </a:ext>
            </a:extLst>
          </p:cNvPr>
          <p:cNvSpPr/>
          <p:nvPr userDrawn="1"/>
        </p:nvSpPr>
        <p:spPr>
          <a:xfrm>
            <a:off x="772837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9" name="Chevron 91">
            <a:extLst>
              <a:ext uri="{FF2B5EF4-FFF2-40B4-BE49-F238E27FC236}">
                <a16:creationId xmlns:a16="http://schemas.microsoft.com/office/drawing/2014/main" id="{8C8EA73B-3C2A-6045-ACD4-DC8090F2772C}"/>
              </a:ext>
            </a:extLst>
          </p:cNvPr>
          <p:cNvSpPr/>
          <p:nvPr userDrawn="1"/>
        </p:nvSpPr>
        <p:spPr>
          <a:xfrm>
            <a:off x="936074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Chevron 92">
            <a:extLst>
              <a:ext uri="{FF2B5EF4-FFF2-40B4-BE49-F238E27FC236}">
                <a16:creationId xmlns:a16="http://schemas.microsoft.com/office/drawing/2014/main" id="{7214194C-7C48-BA43-9305-9D2578591F6A}"/>
              </a:ext>
            </a:extLst>
          </p:cNvPr>
          <p:cNvSpPr/>
          <p:nvPr userDrawn="1"/>
        </p:nvSpPr>
        <p:spPr>
          <a:xfrm>
            <a:off x="119888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1" name="Oval 10">
            <a:extLst>
              <a:ext uri="{FF2B5EF4-FFF2-40B4-BE49-F238E27FC236}">
                <a16:creationId xmlns:a16="http://schemas.microsoft.com/office/drawing/2014/main" id="{DA9692B3-50D8-664F-A875-62D1530CBBAA}"/>
              </a:ext>
            </a:extLst>
          </p:cNvPr>
          <p:cNvSpPr/>
          <p:nvPr userDrawn="1"/>
        </p:nvSpPr>
        <p:spPr>
          <a:xfrm>
            <a:off x="1481141"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sp>
        <p:nvSpPr>
          <p:cNvPr id="12" name="Oval 11">
            <a:extLst>
              <a:ext uri="{FF2B5EF4-FFF2-40B4-BE49-F238E27FC236}">
                <a16:creationId xmlns:a16="http://schemas.microsoft.com/office/drawing/2014/main" id="{EE6BD723-4B39-394B-9F4B-1B9AE758B289}"/>
              </a:ext>
            </a:extLst>
          </p:cNvPr>
          <p:cNvSpPr/>
          <p:nvPr userDrawn="1"/>
        </p:nvSpPr>
        <p:spPr>
          <a:xfrm>
            <a:off x="3052554"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sz="2400" dirty="0">
              <a:solidFill>
                <a:schemeClr val="tx1"/>
              </a:solidFill>
            </a:endParaRPr>
          </a:p>
        </p:txBody>
      </p:sp>
      <p:cxnSp>
        <p:nvCxnSpPr>
          <p:cNvPr id="16" name="Straight Connector 15">
            <a:extLst>
              <a:ext uri="{FF2B5EF4-FFF2-40B4-BE49-F238E27FC236}">
                <a16:creationId xmlns:a16="http://schemas.microsoft.com/office/drawing/2014/main" id="{7B87EF29-5EE9-724A-97BB-EC54A1A79169}"/>
              </a:ext>
            </a:extLst>
          </p:cNvPr>
          <p:cNvCxnSpPr/>
          <p:nvPr userDrawn="1"/>
        </p:nvCxnSpPr>
        <p:spPr>
          <a:xfrm flipV="1">
            <a:off x="1998133"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B762AB-9E03-274D-8844-8755238E209E}"/>
              </a:ext>
            </a:extLst>
          </p:cNvPr>
          <p:cNvCxnSpPr/>
          <p:nvPr userDrawn="1"/>
        </p:nvCxnSpPr>
        <p:spPr>
          <a:xfrm flipV="1">
            <a:off x="3569547"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C18A808-455D-6A49-A78B-8988B1A8E066}"/>
              </a:ext>
            </a:extLst>
          </p:cNvPr>
          <p:cNvSpPr/>
          <p:nvPr userDrawn="1"/>
        </p:nvSpPr>
        <p:spPr>
          <a:xfrm>
            <a:off x="4734559"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0" name="Straight Connector 19">
            <a:extLst>
              <a:ext uri="{FF2B5EF4-FFF2-40B4-BE49-F238E27FC236}">
                <a16:creationId xmlns:a16="http://schemas.microsoft.com/office/drawing/2014/main" id="{902FF2E6-34D9-D744-899B-5F02957E1FA3}"/>
              </a:ext>
            </a:extLst>
          </p:cNvPr>
          <p:cNvCxnSpPr/>
          <p:nvPr userDrawn="1"/>
        </p:nvCxnSpPr>
        <p:spPr>
          <a:xfrm flipV="1">
            <a:off x="5251552"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47791BB-72F6-B94C-BBB7-05FE52DD56D7}"/>
              </a:ext>
            </a:extLst>
          </p:cNvPr>
          <p:cNvSpPr/>
          <p:nvPr userDrawn="1"/>
        </p:nvSpPr>
        <p:spPr>
          <a:xfrm>
            <a:off x="6317301"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2" name="Straight Connector 21">
            <a:extLst>
              <a:ext uri="{FF2B5EF4-FFF2-40B4-BE49-F238E27FC236}">
                <a16:creationId xmlns:a16="http://schemas.microsoft.com/office/drawing/2014/main" id="{14DBBEDA-8195-DF46-B56C-B42189519A56}"/>
              </a:ext>
            </a:extLst>
          </p:cNvPr>
          <p:cNvCxnSpPr/>
          <p:nvPr userDrawn="1"/>
        </p:nvCxnSpPr>
        <p:spPr>
          <a:xfrm flipV="1">
            <a:off x="6834293"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722DAEF-8A70-DD47-8B00-157102BBE72F}"/>
              </a:ext>
            </a:extLst>
          </p:cNvPr>
          <p:cNvSpPr/>
          <p:nvPr userDrawn="1"/>
        </p:nvSpPr>
        <p:spPr>
          <a:xfrm>
            <a:off x="7999306"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9F7CCEE-0980-1242-AC5B-3BE06878DDB8}"/>
              </a:ext>
            </a:extLst>
          </p:cNvPr>
          <p:cNvCxnSpPr/>
          <p:nvPr userDrawn="1"/>
        </p:nvCxnSpPr>
        <p:spPr>
          <a:xfrm flipV="1">
            <a:off x="8516299"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3D086B2-A13E-5C4E-9153-F7D476CC14DD}"/>
              </a:ext>
            </a:extLst>
          </p:cNvPr>
          <p:cNvSpPr/>
          <p:nvPr userDrawn="1"/>
        </p:nvSpPr>
        <p:spPr>
          <a:xfrm>
            <a:off x="9584833"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77E25735-4722-DD40-9146-B8005842ED1A}"/>
              </a:ext>
            </a:extLst>
          </p:cNvPr>
          <p:cNvCxnSpPr/>
          <p:nvPr userDrawn="1"/>
        </p:nvCxnSpPr>
        <p:spPr>
          <a:xfrm flipV="1">
            <a:off x="10101825"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14">
            <a:extLst>
              <a:ext uri="{FF2B5EF4-FFF2-40B4-BE49-F238E27FC236}">
                <a16:creationId xmlns:a16="http://schemas.microsoft.com/office/drawing/2014/main" id="{7ECE56D2-E540-C446-BD1E-E88C0B881122}"/>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F41239D2-7CBB-FF48-B72F-CDA2D4EBBA1F}"/>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464E469E-1487-F042-BFF3-BD0F19997CCF}"/>
              </a:ext>
            </a:extLst>
          </p:cNvPr>
          <p:cNvSpPr>
            <a:spLocks noGrp="1"/>
          </p:cNvSpPr>
          <p:nvPr>
            <p:ph type="body" sz="quarter" idx="16" hasCustomPrompt="1"/>
          </p:nvPr>
        </p:nvSpPr>
        <p:spPr>
          <a:xfrm>
            <a:off x="2762047" y="1841939"/>
            <a:ext cx="1683100" cy="954087"/>
          </a:xfrm>
          <a:prstGeom prst="rect">
            <a:avLst/>
          </a:prstGeom>
        </p:spPr>
        <p:txBody>
          <a:bodyPr/>
          <a:lstStyle>
            <a:lvl1pPr marL="0" indent="0">
              <a:buNone/>
              <a:defRPr sz="1400"/>
            </a:lvl1pPr>
          </a:lstStyle>
          <a:p>
            <a:pPr lvl="0"/>
            <a:r>
              <a:rPr lang="en-US" dirty="0"/>
              <a:t>Text here</a:t>
            </a:r>
          </a:p>
        </p:txBody>
      </p:sp>
      <p:sp>
        <p:nvSpPr>
          <p:cNvPr id="34" name="Text Placeholder 2">
            <a:extLst>
              <a:ext uri="{FF2B5EF4-FFF2-40B4-BE49-F238E27FC236}">
                <a16:creationId xmlns:a16="http://schemas.microsoft.com/office/drawing/2014/main" id="{B60EFA9B-F3FF-714F-AF80-EC79728F088E}"/>
              </a:ext>
            </a:extLst>
          </p:cNvPr>
          <p:cNvSpPr>
            <a:spLocks noGrp="1"/>
          </p:cNvSpPr>
          <p:nvPr>
            <p:ph type="body" sz="quarter" idx="17"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35" name="Text Placeholder 2">
            <a:extLst>
              <a:ext uri="{FF2B5EF4-FFF2-40B4-BE49-F238E27FC236}">
                <a16:creationId xmlns:a16="http://schemas.microsoft.com/office/drawing/2014/main" id="{1AB14E83-642A-424C-953E-9A1BEC4ABCE8}"/>
              </a:ext>
            </a:extLst>
          </p:cNvPr>
          <p:cNvSpPr>
            <a:spLocks noGrp="1"/>
          </p:cNvSpPr>
          <p:nvPr>
            <p:ph type="body" sz="quarter" idx="18" hasCustomPrompt="1"/>
          </p:nvPr>
        </p:nvSpPr>
        <p:spPr>
          <a:xfrm>
            <a:off x="4437325" y="4495563"/>
            <a:ext cx="1683100" cy="954087"/>
          </a:xfrm>
          <a:prstGeom prst="rect">
            <a:avLst/>
          </a:prstGeom>
        </p:spPr>
        <p:txBody>
          <a:bodyPr/>
          <a:lstStyle>
            <a:lvl1pPr marL="0" indent="0">
              <a:buNone/>
              <a:defRPr sz="1400"/>
            </a:lvl1pPr>
          </a:lstStyle>
          <a:p>
            <a:pPr lvl="0"/>
            <a:r>
              <a:rPr lang="en-US" dirty="0"/>
              <a:t>Text here</a:t>
            </a:r>
          </a:p>
        </p:txBody>
      </p:sp>
      <p:sp>
        <p:nvSpPr>
          <p:cNvPr id="36" name="Text Placeholder 2">
            <a:extLst>
              <a:ext uri="{FF2B5EF4-FFF2-40B4-BE49-F238E27FC236}">
                <a16:creationId xmlns:a16="http://schemas.microsoft.com/office/drawing/2014/main" id="{19EADF34-FEB6-3D4D-9BC9-10B1D4B97C3B}"/>
              </a:ext>
            </a:extLst>
          </p:cNvPr>
          <p:cNvSpPr>
            <a:spLocks noGrp="1"/>
          </p:cNvSpPr>
          <p:nvPr>
            <p:ph type="body" sz="quarter" idx="19" hasCustomPrompt="1"/>
          </p:nvPr>
        </p:nvSpPr>
        <p:spPr>
          <a:xfrm>
            <a:off x="7677647" y="4500669"/>
            <a:ext cx="1683100" cy="954087"/>
          </a:xfrm>
          <a:prstGeom prst="rect">
            <a:avLst/>
          </a:prstGeom>
        </p:spPr>
        <p:txBody>
          <a:bodyPr/>
          <a:lstStyle>
            <a:lvl1pPr marL="0" indent="0">
              <a:buNone/>
              <a:defRPr sz="1400"/>
            </a:lvl1pPr>
          </a:lstStyle>
          <a:p>
            <a:pPr lvl="0"/>
            <a:r>
              <a:rPr lang="en-US" dirty="0"/>
              <a:t>Text here</a:t>
            </a:r>
          </a:p>
        </p:txBody>
      </p:sp>
      <p:sp>
        <p:nvSpPr>
          <p:cNvPr id="37" name="Text Placeholder 2">
            <a:extLst>
              <a:ext uri="{FF2B5EF4-FFF2-40B4-BE49-F238E27FC236}">
                <a16:creationId xmlns:a16="http://schemas.microsoft.com/office/drawing/2014/main" id="{FC2B58D7-08B9-E346-8A48-9478ABFB489C}"/>
              </a:ext>
            </a:extLst>
          </p:cNvPr>
          <p:cNvSpPr>
            <a:spLocks noGrp="1"/>
          </p:cNvSpPr>
          <p:nvPr>
            <p:ph type="body" sz="quarter" idx="20" hasCustomPrompt="1"/>
          </p:nvPr>
        </p:nvSpPr>
        <p:spPr>
          <a:xfrm>
            <a:off x="6120425" y="1831872"/>
            <a:ext cx="1683100" cy="954087"/>
          </a:xfrm>
          <a:prstGeom prst="rect">
            <a:avLst/>
          </a:prstGeom>
        </p:spPr>
        <p:txBody>
          <a:bodyPr/>
          <a:lstStyle>
            <a:lvl1pPr marL="0" indent="0">
              <a:buNone/>
              <a:defRPr sz="1400"/>
            </a:lvl1pPr>
          </a:lstStyle>
          <a:p>
            <a:pPr lvl="0"/>
            <a:r>
              <a:rPr lang="en-US" dirty="0"/>
              <a:t>Text here</a:t>
            </a:r>
          </a:p>
        </p:txBody>
      </p:sp>
      <p:sp>
        <p:nvSpPr>
          <p:cNvPr id="38" name="Text Placeholder 2">
            <a:extLst>
              <a:ext uri="{FF2B5EF4-FFF2-40B4-BE49-F238E27FC236}">
                <a16:creationId xmlns:a16="http://schemas.microsoft.com/office/drawing/2014/main" id="{CB699241-561D-6A47-A8A9-BA6009D8E30A}"/>
              </a:ext>
            </a:extLst>
          </p:cNvPr>
          <p:cNvSpPr>
            <a:spLocks noGrp="1"/>
          </p:cNvSpPr>
          <p:nvPr>
            <p:ph type="body" sz="quarter" idx="21" hasCustomPrompt="1"/>
          </p:nvPr>
        </p:nvSpPr>
        <p:spPr>
          <a:xfrm>
            <a:off x="9518612" y="1760129"/>
            <a:ext cx="1683100" cy="954087"/>
          </a:xfrm>
          <a:prstGeom prst="rect">
            <a:avLst/>
          </a:prstGeom>
        </p:spPr>
        <p:txBody>
          <a:bodyPr/>
          <a:lstStyle>
            <a:lvl1pPr marL="0" indent="0">
              <a:buNone/>
              <a:defRPr sz="1400"/>
            </a:lvl1pPr>
          </a:lstStyle>
          <a:p>
            <a:pPr lvl="0"/>
            <a:r>
              <a:rPr lang="en-US" dirty="0"/>
              <a:t>Text here</a:t>
            </a:r>
          </a:p>
        </p:txBody>
      </p:sp>
    </p:spTree>
    <p:extLst>
      <p:ext uri="{BB962C8B-B14F-4D97-AF65-F5344CB8AC3E}">
        <p14:creationId xmlns:p14="http://schemas.microsoft.com/office/powerpoint/2010/main" val="143969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684758" y="1590536"/>
            <a:ext cx="11012487" cy="1066800"/>
          </a:xfrm>
          <a:prstGeom prst="rect">
            <a:avLst/>
          </a:prstGeom>
        </p:spPr>
        <p:txBody>
          <a:bodyPr/>
          <a:lstStyle>
            <a:lvl1pPr marL="0" indent="0">
              <a:buNone/>
              <a:defRPr/>
            </a:lvl1pPr>
          </a:lstStyle>
          <a:p>
            <a:pPr lvl="0"/>
            <a:r>
              <a:rPr lang="en-GB"/>
              <a:t>Click to edit Master text styles</a:t>
            </a:r>
          </a:p>
        </p:txBody>
      </p:sp>
      <p:sp>
        <p:nvSpPr>
          <p:cNvPr id="14" name="Content Placeholder 4">
            <a:extLst>
              <a:ext uri="{FF2B5EF4-FFF2-40B4-BE49-F238E27FC236}">
                <a16:creationId xmlns:a16="http://schemas.microsoft.com/office/drawing/2014/main" id="{EBC1AB6B-A9C1-384D-990C-64C94534A9B7}"/>
              </a:ext>
            </a:extLst>
          </p:cNvPr>
          <p:cNvSpPr>
            <a:spLocks noGrp="1"/>
          </p:cNvSpPr>
          <p:nvPr>
            <p:ph sz="quarter" idx="12"/>
          </p:nvPr>
        </p:nvSpPr>
        <p:spPr>
          <a:xfrm>
            <a:off x="697623" y="3334359"/>
            <a:ext cx="11012487" cy="1066800"/>
          </a:xfrm>
          <a:prstGeom prst="rect">
            <a:avLst/>
          </a:prstGeom>
        </p:spPr>
        <p:txBody>
          <a:bodyPr/>
          <a:lstStyle>
            <a:lvl1pPr marL="0" indent="0">
              <a:buNone/>
              <a:defRPr/>
            </a:lvl1pPr>
          </a:lstStyle>
          <a:p>
            <a:pPr lvl="0"/>
            <a:r>
              <a:rPr lang="en-GB"/>
              <a:t>Click to edit Master text styles</a:t>
            </a:r>
          </a:p>
        </p:txBody>
      </p:sp>
      <p:sp>
        <p:nvSpPr>
          <p:cNvPr id="17" name="Content Placeholder 4">
            <a:extLst>
              <a:ext uri="{FF2B5EF4-FFF2-40B4-BE49-F238E27FC236}">
                <a16:creationId xmlns:a16="http://schemas.microsoft.com/office/drawing/2014/main" id="{5AEE5B39-656B-BC4D-B716-AB8C6A630407}"/>
              </a:ext>
            </a:extLst>
          </p:cNvPr>
          <p:cNvSpPr>
            <a:spLocks noGrp="1"/>
          </p:cNvSpPr>
          <p:nvPr>
            <p:ph sz="quarter" idx="13"/>
          </p:nvPr>
        </p:nvSpPr>
        <p:spPr>
          <a:xfrm>
            <a:off x="684757" y="5124450"/>
            <a:ext cx="11012487" cy="1066800"/>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48775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553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50" r:id="rId3"/>
    <p:sldLayoutId id="2147483666" r:id="rId4"/>
    <p:sldLayoutId id="2147483673" r:id="rId5"/>
    <p:sldLayoutId id="2147483674" r:id="rId6"/>
    <p:sldLayoutId id="2147483681" r:id="rId7"/>
    <p:sldLayoutId id="2147483675" r:id="rId8"/>
    <p:sldLayoutId id="2147483665" r:id="rId9"/>
    <p:sldLayoutId id="2147483667" r:id="rId10"/>
    <p:sldLayoutId id="2147483668" r:id="rId11"/>
    <p:sldLayoutId id="2147483664" r:id="rId12"/>
    <p:sldLayoutId id="2147483661" r:id="rId13"/>
    <p:sldLayoutId id="2147483676" r:id="rId14"/>
    <p:sldLayoutId id="2147483662" r:id="rId15"/>
    <p:sldLayoutId id="2147483660" r:id="rId16"/>
    <p:sldLayoutId id="2147483677" r:id="rId17"/>
    <p:sldLayoutId id="2147483678"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44"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6D43E-DFD7-4010-9D12-2E40C6A2AC31}"/>
              </a:ext>
            </a:extLst>
          </p:cNvPr>
          <p:cNvSpPr>
            <a:spLocks noGrp="1"/>
          </p:cNvSpPr>
          <p:nvPr>
            <p:ph type="body" sz="quarter" idx="10"/>
          </p:nvPr>
        </p:nvSpPr>
        <p:spPr/>
        <p:txBody>
          <a:bodyPr/>
          <a:lstStyle/>
          <a:p>
            <a:r>
              <a:rPr lang="en-US" dirty="0">
                <a:latin typeface="+mn-lt"/>
              </a:rPr>
              <a:t>Black people in Britain in the 18th century</a:t>
            </a:r>
          </a:p>
        </p:txBody>
      </p:sp>
      <p:sp>
        <p:nvSpPr>
          <p:cNvPr id="6" name="Text Placeholder 5">
            <a:extLst>
              <a:ext uri="{FF2B5EF4-FFF2-40B4-BE49-F238E27FC236}">
                <a16:creationId xmlns:a16="http://schemas.microsoft.com/office/drawing/2014/main" id="{44FD076E-6B83-773B-7529-B33EE175E4BB}"/>
              </a:ext>
            </a:extLst>
          </p:cNvPr>
          <p:cNvSpPr>
            <a:spLocks noGrp="1"/>
          </p:cNvSpPr>
          <p:nvPr>
            <p:ph type="body" sz="quarter" idx="11"/>
          </p:nvPr>
        </p:nvSpPr>
        <p:spPr>
          <a:xfrm>
            <a:off x="-17314" y="4509120"/>
            <a:ext cx="6916588" cy="457200"/>
          </a:xfrm>
        </p:spPr>
        <p:txBody>
          <a:bodyPr/>
          <a:lstStyle/>
          <a:p>
            <a:r>
              <a:rPr lang="en-GB" altLang="en-US" sz="2800" dirty="0">
                <a:solidFill>
                  <a:schemeClr val="bg1">
                    <a:lumMod val="50000"/>
                  </a:schemeClr>
                </a:solidFill>
              </a:rPr>
              <a:t>The curious case of the missing slave.</a:t>
            </a:r>
            <a:endParaRPr lang="en-US" altLang="en-US" sz="2800" dirty="0">
              <a:solidFill>
                <a:schemeClr val="bg1">
                  <a:lumMod val="50000"/>
                </a:schemeClr>
              </a:solidFill>
            </a:endParaRPr>
          </a:p>
        </p:txBody>
      </p:sp>
      <p:pic>
        <p:nvPicPr>
          <p:cNvPr id="3" name="Picture 4" descr="Keywords: anti-slavery movement, boys, carpets, children, dogs, drawing rooms, families, fashions, furnishings, girls, mansions, musical instruments, oil paintings, portraits, servants, Shawfield Mansion, slavery, slaves, Tobacco Lords, tobacco merchants, women">
            <a:extLst>
              <a:ext uri="{FF2B5EF4-FFF2-40B4-BE49-F238E27FC236}">
                <a16:creationId xmlns:a16="http://schemas.microsoft.com/office/drawing/2014/main" id="{C4FB02D3-A9A1-006E-A73B-7CBA2AA0DB9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08168" y="1988840"/>
            <a:ext cx="4054234" cy="3567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6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DB19B76-5EA8-2FBD-34E7-2ECD015E9B07}"/>
              </a:ext>
            </a:extLst>
          </p:cNvPr>
          <p:cNvSpPr>
            <a:spLocks noGrp="1"/>
          </p:cNvSpPr>
          <p:nvPr>
            <p:ph type="body" sz="quarter" idx="10"/>
          </p:nvPr>
        </p:nvSpPr>
        <p:spPr/>
        <p:txBody>
          <a:bodyPr/>
          <a:lstStyle/>
          <a:p>
            <a:r>
              <a:rPr lang="en-US" altLang="en-US" sz="2800" dirty="0"/>
              <a:t>A remarkable portrait from the late eighteenth century depicts a wealthy Glasgow merchant, John Glassford, surrounded by his family and with a black servant standing behind</a:t>
            </a:r>
          </a:p>
        </p:txBody>
      </p:sp>
      <p:pic>
        <p:nvPicPr>
          <p:cNvPr id="7" name="Picture 4" descr="Keywords: anti-slavery movement, boys, carpets, children, dogs, drawing rooms, families, fashions, furnishings, girls, mansions, musical instruments, oil paintings, portraits, servants, Shawfield Mansion, slavery, slaves, Tobacco Lords, tobacco merchants, women">
            <a:extLst>
              <a:ext uri="{FF2B5EF4-FFF2-40B4-BE49-F238E27FC236}">
                <a16:creationId xmlns:a16="http://schemas.microsoft.com/office/drawing/2014/main" id="{42F2F2CB-FEBA-35C6-DB0E-8DA3077CB7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99656" y="1412776"/>
            <a:ext cx="5527091" cy="4863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8" name="Text Box 7">
            <a:extLst>
              <a:ext uri="{FF2B5EF4-FFF2-40B4-BE49-F238E27FC236}">
                <a16:creationId xmlns:a16="http://schemas.microsoft.com/office/drawing/2014/main" id="{0D3ADDA5-BCE1-8C00-CB01-34F229E2F4C8}"/>
              </a:ext>
            </a:extLst>
          </p:cNvPr>
          <p:cNvSpPr txBox="1">
            <a:spLocks noChangeArrowheads="1"/>
          </p:cNvSpPr>
          <p:nvPr/>
        </p:nvSpPr>
        <p:spPr bwMode="auto">
          <a:xfrm>
            <a:off x="8688288" y="1556792"/>
            <a:ext cx="1676400" cy="10541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GB" altLang="en-US">
                <a:solidFill>
                  <a:schemeClr val="tx1"/>
                </a:solidFill>
              </a:rPr>
              <a:t>OK?</a:t>
            </a:r>
          </a:p>
          <a:p>
            <a:pPr>
              <a:spcBef>
                <a:spcPct val="50000"/>
              </a:spcBef>
            </a:pPr>
            <a:r>
              <a:rPr lang="en-GB" altLang="en-US">
                <a:solidFill>
                  <a:schemeClr val="tx1"/>
                </a:solidFill>
              </a:rPr>
              <a:t>Any problems?</a:t>
            </a:r>
            <a:endParaRPr lang="en-US" altLang="en-US">
              <a:solidFill>
                <a:schemeClr val="tx1"/>
              </a:solidFill>
            </a:endParaRPr>
          </a:p>
        </p:txBody>
      </p:sp>
    </p:spTree>
    <p:extLst>
      <p:ext uri="{BB962C8B-B14F-4D97-AF65-F5344CB8AC3E}">
        <p14:creationId xmlns:p14="http://schemas.microsoft.com/office/powerpoint/2010/main" val="144469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Keywords: anti-slavery movement, boys, carpets, children, dogs, drawing rooms, families, fashions, furnishings, girls, mansions, musical instruments, oil paintings, portraits, servants, Shawfield Mansion, slavery, slaves, Tobacco Lords, tobacco merchants, women">
            <a:extLst>
              <a:ext uri="{FF2B5EF4-FFF2-40B4-BE49-F238E27FC236}">
                <a16:creationId xmlns:a16="http://schemas.microsoft.com/office/drawing/2014/main" id="{4850C8A7-B4EC-324F-E591-F000D682D87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25502" y="908720"/>
            <a:ext cx="5975698" cy="5258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Line 6">
            <a:extLst>
              <a:ext uri="{FF2B5EF4-FFF2-40B4-BE49-F238E27FC236}">
                <a16:creationId xmlns:a16="http://schemas.microsoft.com/office/drawing/2014/main" id="{D9DC40D3-DB31-810A-E6BE-33176BA534BA}"/>
              </a:ext>
            </a:extLst>
          </p:cNvPr>
          <p:cNvSpPr>
            <a:spLocks noChangeShapeType="1"/>
          </p:cNvSpPr>
          <p:nvPr/>
        </p:nvSpPr>
        <p:spPr bwMode="auto">
          <a:xfrm flipV="1">
            <a:off x="1996480" y="1479848"/>
            <a:ext cx="1219200" cy="25908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Placeholder 5">
            <a:extLst>
              <a:ext uri="{FF2B5EF4-FFF2-40B4-BE49-F238E27FC236}">
                <a16:creationId xmlns:a16="http://schemas.microsoft.com/office/drawing/2014/main" id="{79168731-B128-D2CF-325A-78AEF16C73AB}"/>
              </a:ext>
            </a:extLst>
          </p:cNvPr>
          <p:cNvSpPr>
            <a:spLocks noGrp="1"/>
          </p:cNvSpPr>
          <p:nvPr>
            <p:ph type="body" sz="quarter" idx="10"/>
          </p:nvPr>
        </p:nvSpPr>
        <p:spPr/>
        <p:txBody>
          <a:bodyPr/>
          <a:lstStyle/>
          <a:p>
            <a:r>
              <a:rPr lang="en-GB" altLang="en-US" dirty="0"/>
              <a:t>So where is the black attendant?</a:t>
            </a:r>
            <a:endParaRPr lang="en-US" altLang="en-US" dirty="0"/>
          </a:p>
        </p:txBody>
      </p:sp>
    </p:spTree>
    <p:extLst>
      <p:ext uri="{BB962C8B-B14F-4D97-AF65-F5344CB8AC3E}">
        <p14:creationId xmlns:p14="http://schemas.microsoft.com/office/powerpoint/2010/main" val="57742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F9D903B5-A90D-7068-3AA1-24495B4F55D4}"/>
              </a:ext>
            </a:extLst>
          </p:cNvPr>
          <p:cNvSpPr txBox="1">
            <a:spLocks noChangeArrowheads="1"/>
          </p:cNvSpPr>
          <p:nvPr/>
        </p:nvSpPr>
        <p:spPr bwMode="auto">
          <a:xfrm>
            <a:off x="227558" y="118122"/>
            <a:ext cx="8801100" cy="60335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p>
            <a:pPr>
              <a:lnSpc>
                <a:spcPct val="90000"/>
              </a:lnSpc>
              <a:spcBef>
                <a:spcPts val="1000"/>
              </a:spcBef>
            </a:pPr>
            <a:r>
              <a:rPr lang="en-GB" altLang="en-US" sz="3200" b="1" kern="1200">
                <a:solidFill>
                  <a:srgbClr val="8B1C86"/>
                </a:solidFill>
                <a:latin typeface="Century Gothic" panose="020B0502020202020204" pitchFamily="34" charset="0"/>
                <a:ea typeface="+mn-ea"/>
                <a:cs typeface="+mn-cs"/>
              </a:rPr>
              <a:t>Can you see him now?</a:t>
            </a:r>
          </a:p>
        </p:txBody>
      </p:sp>
      <p:pic>
        <p:nvPicPr>
          <p:cNvPr id="2" name="Picture 5">
            <a:extLst>
              <a:ext uri="{FF2B5EF4-FFF2-40B4-BE49-F238E27FC236}">
                <a16:creationId xmlns:a16="http://schemas.microsoft.com/office/drawing/2014/main" id="{5CAFCD64-493E-7DFA-4395-AA9D90AACE6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79810" y="1253331"/>
            <a:ext cx="10058400" cy="435133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39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493F9-A97E-049E-FD26-E126A36C7E21}"/>
              </a:ext>
            </a:extLst>
          </p:cNvPr>
          <p:cNvSpPr>
            <a:spLocks noGrp="1"/>
          </p:cNvSpPr>
          <p:nvPr>
            <p:ph type="body" sz="quarter" idx="10"/>
          </p:nvPr>
        </p:nvSpPr>
        <p:spPr/>
        <p:txBody>
          <a:bodyPr/>
          <a:lstStyle/>
          <a:p>
            <a:r>
              <a:rPr lang="en-GB" altLang="en-US" dirty="0"/>
              <a:t>So what happened to the slave?</a:t>
            </a:r>
            <a:endParaRPr lang="en-US" dirty="0"/>
          </a:p>
        </p:txBody>
      </p:sp>
      <p:sp>
        <p:nvSpPr>
          <p:cNvPr id="4" name="Rectangle 3">
            <a:extLst>
              <a:ext uri="{FF2B5EF4-FFF2-40B4-BE49-F238E27FC236}">
                <a16:creationId xmlns:a16="http://schemas.microsoft.com/office/drawing/2014/main" id="{1D46318B-7256-C541-DE5D-9360F774C1FF}"/>
              </a:ext>
            </a:extLst>
          </p:cNvPr>
          <p:cNvSpPr txBox="1">
            <a:spLocks noChangeArrowheads="1"/>
          </p:cNvSpPr>
          <p:nvPr/>
        </p:nvSpPr>
        <p:spPr>
          <a:xfrm>
            <a:off x="479376" y="1412776"/>
            <a:ext cx="11471448" cy="45259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altLang="en-US" sz="2800" dirty="0"/>
              <a:t>In fact, at some point in the nineteenth century, the servant was painted out. We only know about this because modern X-ray techniques have rediscovered the image of the black attendant in recent years.</a:t>
            </a:r>
          </a:p>
          <a:p>
            <a:pPr marL="342900" indent="-342900">
              <a:lnSpc>
                <a:spcPct val="150000"/>
              </a:lnSpc>
              <a:buFont typeface="Arial" panose="020B0604020202020204" pitchFamily="34" charset="0"/>
              <a:buChar char="•"/>
            </a:pPr>
            <a:r>
              <a:rPr lang="en-US" altLang="en-US" sz="2800" dirty="0"/>
              <a:t>In your groups of 3, see who can come up with </a:t>
            </a:r>
            <a:r>
              <a:rPr lang="en-US" altLang="en-US" sz="2800" b="1" dirty="0"/>
              <a:t>the most likely answer</a:t>
            </a:r>
            <a:r>
              <a:rPr lang="en-US" altLang="en-US" sz="2800" dirty="0"/>
              <a:t>. You have 5 minutes to do this. Start thinking!</a:t>
            </a:r>
          </a:p>
        </p:txBody>
      </p:sp>
    </p:spTree>
    <p:extLst>
      <p:ext uri="{BB962C8B-B14F-4D97-AF65-F5344CB8AC3E}">
        <p14:creationId xmlns:p14="http://schemas.microsoft.com/office/powerpoint/2010/main" val="414616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851783-8F47-EFDA-0B50-E835AF77EE19}"/>
              </a:ext>
            </a:extLst>
          </p:cNvPr>
          <p:cNvSpPr>
            <a:spLocks noGrp="1"/>
          </p:cNvSpPr>
          <p:nvPr>
            <p:ph type="body" sz="quarter" idx="10"/>
          </p:nvPr>
        </p:nvSpPr>
        <p:spPr/>
        <p:txBody>
          <a:bodyPr/>
          <a:lstStyle/>
          <a:p>
            <a:r>
              <a:rPr lang="en-GB" altLang="en-US" sz="3200" dirty="0"/>
              <a:t>Why was he ‘painted out’? Which explanation would you vote for?</a:t>
            </a:r>
            <a:endParaRPr lang="en-US" dirty="0"/>
          </a:p>
        </p:txBody>
      </p:sp>
      <p:sp>
        <p:nvSpPr>
          <p:cNvPr id="4" name="Rectangle 5">
            <a:extLst>
              <a:ext uri="{FF2B5EF4-FFF2-40B4-BE49-F238E27FC236}">
                <a16:creationId xmlns:a16="http://schemas.microsoft.com/office/drawing/2014/main" id="{CC77E12F-D4CF-D5C8-1015-02434B1D6E9D}"/>
              </a:ext>
            </a:extLst>
          </p:cNvPr>
          <p:cNvSpPr txBox="1">
            <a:spLocks noChangeArrowheads="1"/>
          </p:cNvSpPr>
          <p:nvPr/>
        </p:nvSpPr>
        <p:spPr>
          <a:xfrm>
            <a:off x="767408" y="1594668"/>
            <a:ext cx="5464224" cy="2286000"/>
          </a:xfrm>
          <a:prstGeom prst="rect">
            <a:avLst/>
          </a:prstGeom>
          <a:solidFill>
            <a:srgbClr val="FFCC6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sz="2400"/>
              <a:t>A. He wasn’t their slave any more. He had moved to another master’s house.</a:t>
            </a:r>
            <a:endParaRPr lang="en-US" altLang="en-US" sz="2400"/>
          </a:p>
        </p:txBody>
      </p:sp>
      <p:sp>
        <p:nvSpPr>
          <p:cNvPr id="5" name="Rectangle 6">
            <a:extLst>
              <a:ext uri="{FF2B5EF4-FFF2-40B4-BE49-F238E27FC236}">
                <a16:creationId xmlns:a16="http://schemas.microsoft.com/office/drawing/2014/main" id="{7F643689-8E16-931C-7173-8FA0D4EC98ED}"/>
              </a:ext>
            </a:extLst>
          </p:cNvPr>
          <p:cNvSpPr txBox="1">
            <a:spLocks noChangeArrowheads="1"/>
          </p:cNvSpPr>
          <p:nvPr/>
        </p:nvSpPr>
        <p:spPr>
          <a:xfrm>
            <a:off x="6384032" y="1594668"/>
            <a:ext cx="5328592" cy="2286000"/>
          </a:xfrm>
          <a:prstGeom prst="rect">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sz="2400" dirty="0">
                <a:solidFill>
                  <a:schemeClr val="bg1"/>
                </a:solidFill>
              </a:rPr>
              <a:t>C. At the time he was painted out people were against the slave trade. Glassford didn’t want to be associated with the slave trade in any way.</a:t>
            </a:r>
            <a:endParaRPr lang="en-US" altLang="en-US" sz="2400" dirty="0">
              <a:solidFill>
                <a:schemeClr val="bg1"/>
              </a:solidFill>
            </a:endParaRPr>
          </a:p>
        </p:txBody>
      </p:sp>
      <p:sp>
        <p:nvSpPr>
          <p:cNvPr id="6" name="Rectangle 7">
            <a:extLst>
              <a:ext uri="{FF2B5EF4-FFF2-40B4-BE49-F238E27FC236}">
                <a16:creationId xmlns:a16="http://schemas.microsoft.com/office/drawing/2014/main" id="{3B012D77-3509-E209-5EA9-9B09EF6CAF5F}"/>
              </a:ext>
            </a:extLst>
          </p:cNvPr>
          <p:cNvSpPr txBox="1">
            <a:spLocks noChangeArrowheads="1"/>
          </p:cNvSpPr>
          <p:nvPr/>
        </p:nvSpPr>
        <p:spPr>
          <a:xfrm>
            <a:off x="767408" y="3933056"/>
            <a:ext cx="5464224" cy="2187575"/>
          </a:xfrm>
          <a:prstGeom prst="rect">
            <a:avLst/>
          </a:prstGeom>
          <a:solidFill>
            <a:srgbClr val="B1EDC5"/>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sz="2400" dirty="0"/>
              <a:t>B. The family was embarrassed because they once had a black slave, which may seem racist.</a:t>
            </a:r>
            <a:endParaRPr lang="en-US" altLang="en-US" sz="2400" dirty="0"/>
          </a:p>
        </p:txBody>
      </p:sp>
      <p:sp>
        <p:nvSpPr>
          <p:cNvPr id="7" name="Rectangle 8">
            <a:extLst>
              <a:ext uri="{FF2B5EF4-FFF2-40B4-BE49-F238E27FC236}">
                <a16:creationId xmlns:a16="http://schemas.microsoft.com/office/drawing/2014/main" id="{E26DBE7B-0072-F283-1C4E-2F4511158CC8}"/>
              </a:ext>
            </a:extLst>
          </p:cNvPr>
          <p:cNvSpPr txBox="1">
            <a:spLocks noChangeArrowheads="1"/>
          </p:cNvSpPr>
          <p:nvPr/>
        </p:nvSpPr>
        <p:spPr>
          <a:xfrm>
            <a:off x="6384032" y="3933056"/>
            <a:ext cx="5328592" cy="2187575"/>
          </a:xfrm>
          <a:prstGeom prst="rect">
            <a:avLst/>
          </a:prstGeom>
          <a:solidFill>
            <a:srgbClr val="EBB3E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sz="2400"/>
              <a:t>D. It made a better picture without him. He always looked as if he was only half in the picture.</a:t>
            </a:r>
            <a:endParaRPr lang="en-US" altLang="en-US" sz="2400"/>
          </a:p>
        </p:txBody>
      </p:sp>
    </p:spTree>
    <p:extLst>
      <p:ext uri="{BB962C8B-B14F-4D97-AF65-F5344CB8AC3E}">
        <p14:creationId xmlns:p14="http://schemas.microsoft.com/office/powerpoint/2010/main" val="53580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CCEA18-A707-E42B-028C-A2E12C64B3FB}"/>
              </a:ext>
            </a:extLst>
          </p:cNvPr>
          <p:cNvSpPr>
            <a:spLocks noGrp="1"/>
          </p:cNvSpPr>
          <p:nvPr>
            <p:ph type="body" sz="quarter" idx="10"/>
          </p:nvPr>
        </p:nvSpPr>
        <p:spPr/>
        <p:txBody>
          <a:bodyPr/>
          <a:lstStyle/>
          <a:p>
            <a:r>
              <a:rPr lang="en-GB" altLang="en-US" dirty="0"/>
              <a:t>The answer?</a:t>
            </a:r>
            <a:endParaRPr lang="en-US" dirty="0"/>
          </a:p>
        </p:txBody>
      </p:sp>
      <p:sp>
        <p:nvSpPr>
          <p:cNvPr id="4" name="Rectangle 3">
            <a:extLst>
              <a:ext uri="{FF2B5EF4-FFF2-40B4-BE49-F238E27FC236}">
                <a16:creationId xmlns:a16="http://schemas.microsoft.com/office/drawing/2014/main" id="{D7B72CD7-C511-4164-7BEF-B43438214254}"/>
              </a:ext>
            </a:extLst>
          </p:cNvPr>
          <p:cNvSpPr txBox="1">
            <a:spLocks noChangeArrowheads="1"/>
          </p:cNvSpPr>
          <p:nvPr/>
        </p:nvSpPr>
        <p:spPr>
          <a:xfrm>
            <a:off x="457200" y="1600200"/>
            <a:ext cx="1111140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a:t>No one is quite sure why: was it because of sensitivities during the anti-slavery campaign at the beginning of the 19</a:t>
            </a:r>
            <a:r>
              <a:rPr lang="en-US" altLang="en-US" baseline="30000"/>
              <a:t>th</a:t>
            </a:r>
            <a:r>
              <a:rPr lang="en-US" altLang="en-US"/>
              <a:t> century, or did it arise from a desire to render the portrait ‘racially pure’?</a:t>
            </a:r>
            <a:endParaRPr lang="en-US" altLang="en-US" dirty="0"/>
          </a:p>
        </p:txBody>
      </p:sp>
    </p:spTree>
    <p:extLst>
      <p:ext uri="{BB962C8B-B14F-4D97-AF65-F5344CB8AC3E}">
        <p14:creationId xmlns:p14="http://schemas.microsoft.com/office/powerpoint/2010/main" val="588924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4EFD0E8-939C-8CAE-C534-14AB058BD674}"/>
              </a:ext>
            </a:extLst>
          </p:cNvPr>
          <p:cNvSpPr txBox="1">
            <a:spLocks noChangeArrowheads="1"/>
          </p:cNvSpPr>
          <p:nvPr/>
        </p:nvSpPr>
        <p:spPr>
          <a:xfrm>
            <a:off x="479376" y="476672"/>
            <a:ext cx="1118341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i="1"/>
              <a:t>John Glassford (1715–1783) was one of the main merchants popularly known as the 'tobacco lords' who became very wealthy by trading in tobacco grown in the American colonies with slave labour. He owned several trading stores and plantations in Virginia and Maryland. His wealth is demonstrated by the opulence of the house (for example the rich carpet underfoot) and by the sheer size (1.98 x 2.21 metres) and magnificence of the oil painting itself.</a:t>
            </a:r>
            <a:r>
              <a:rPr lang="en-US" altLang="en-US"/>
              <a:t> </a:t>
            </a:r>
            <a:r>
              <a:rPr lang="en-US" altLang="en-US" i="1"/>
              <a:t>www.glasgowmuseums.com</a:t>
            </a:r>
            <a:endParaRPr lang="en-US" altLang="en-US" i="1" dirty="0"/>
          </a:p>
        </p:txBody>
      </p:sp>
    </p:spTree>
    <p:extLst>
      <p:ext uri="{BB962C8B-B14F-4D97-AF65-F5344CB8AC3E}">
        <p14:creationId xmlns:p14="http://schemas.microsoft.com/office/powerpoint/2010/main" val="110347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2193DF-3E7D-F641-561D-F344FC32F059}"/>
              </a:ext>
            </a:extLst>
          </p:cNvPr>
          <p:cNvSpPr>
            <a:spLocks noGrp="1"/>
          </p:cNvSpPr>
          <p:nvPr>
            <p:ph type="body" sz="quarter" idx="10"/>
          </p:nvPr>
        </p:nvSpPr>
        <p:spPr/>
        <p:txBody>
          <a:bodyPr/>
          <a:lstStyle/>
          <a:p>
            <a:r>
              <a:rPr lang="en-US" dirty="0"/>
              <a:t>Credits</a:t>
            </a:r>
          </a:p>
        </p:txBody>
      </p:sp>
      <p:sp>
        <p:nvSpPr>
          <p:cNvPr id="3" name="Rectangle 3">
            <a:extLst>
              <a:ext uri="{FF2B5EF4-FFF2-40B4-BE49-F238E27FC236}">
                <a16:creationId xmlns:a16="http://schemas.microsoft.com/office/drawing/2014/main" id="{DDC332CB-E32C-2531-DE9C-3AE86C9928EA}"/>
              </a:ext>
            </a:extLst>
          </p:cNvPr>
          <p:cNvSpPr txBox="1">
            <a:spLocks noChangeArrowheads="1"/>
          </p:cNvSpPr>
          <p:nvPr/>
        </p:nvSpPr>
        <p:spPr>
          <a:xfrm>
            <a:off x="457200" y="1600200"/>
            <a:ext cx="1118341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a:t>With thanks to the Museum of Glasgow</a:t>
            </a:r>
            <a:endParaRPr lang="en-US" altLang="en-US" dirty="0"/>
          </a:p>
        </p:txBody>
      </p:sp>
    </p:spTree>
    <p:extLst>
      <p:ext uri="{BB962C8B-B14F-4D97-AF65-F5344CB8AC3E}">
        <p14:creationId xmlns:p14="http://schemas.microsoft.com/office/powerpoint/2010/main" val="2791992975"/>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C008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ly 22" id="{4343296C-888B-6147-8BF3-6C7A3D1DC39F}" vid="{8CAECE28-988C-4841-972C-27A7794459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377</Words>
  <Application>Microsoft Macintosh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Thompson</dc:creator>
  <cp:lastModifiedBy>Nick Thompson</cp:lastModifiedBy>
  <cp:revision>7</cp:revision>
  <dcterms:created xsi:type="dcterms:W3CDTF">2022-11-28T12:58:26Z</dcterms:created>
  <dcterms:modified xsi:type="dcterms:W3CDTF">2022-11-28T13:05:32Z</dcterms:modified>
</cp:coreProperties>
</file>