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68" r:id="rId2"/>
    <p:sldId id="259" r:id="rId3"/>
    <p:sldId id="272" r:id="rId4"/>
    <p:sldId id="273" r:id="rId5"/>
    <p:sldId id="274" r:id="rId6"/>
    <p:sldId id="291" r:id="rId7"/>
    <p:sldId id="275" r:id="rId8"/>
    <p:sldId id="276" r:id="rId9"/>
    <p:sldId id="277" r:id="rId10"/>
    <p:sldId id="280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2" r:id="rId20"/>
    <p:sldId id="293" r:id="rId21"/>
    <p:sldId id="26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86"/>
    <a:srgbClr val="365FB2"/>
    <a:srgbClr val="D35C0B"/>
    <a:srgbClr val="F2F2F2"/>
    <a:srgbClr val="2F543E"/>
    <a:srgbClr val="AF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Objects="1" showGuides="1">
      <p:cViewPr varScale="1">
        <p:scale>
          <a:sx n="128" d="100"/>
          <a:sy n="128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9/12/22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3186535"/>
            <a:ext cx="568863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72515" y="4453762"/>
            <a:ext cx="6916588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924982"/>
            <a:ext cx="6477000" cy="939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E55B68-73AF-D548-B212-5ACCF619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8129" y="1925638"/>
            <a:ext cx="4608910" cy="33877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75" r:id="rId7"/>
    <p:sldLayoutId id="2147483665" r:id="rId8"/>
    <p:sldLayoutId id="2147483667" r:id="rId9"/>
    <p:sldLayoutId id="2147483668" r:id="rId10"/>
    <p:sldLayoutId id="2147483664" r:id="rId11"/>
    <p:sldLayoutId id="2147483661" r:id="rId12"/>
    <p:sldLayoutId id="2147483676" r:id="rId13"/>
    <p:sldLayoutId id="2147483662" r:id="rId14"/>
    <p:sldLayoutId id="2147483660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freegold.co.uk/2005twopoundsgoldguyfawkes.php" TargetMode="External"/><Relationship Id="rId2" Type="http://schemas.openxmlformats.org/officeDocument/2006/relationships/hyperlink" Target="http://newsimg.bbc.co.uk/media/images/46662000/jpg/_46662634_guy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lackcatfireworks.co.uk/blog/wp-content/uploads/2011/08/Bonfire-night-photo.jpg" TargetMode="External"/><Relationship Id="rId5" Type="http://schemas.openxmlformats.org/officeDocument/2006/relationships/hyperlink" Target="http://www.zazzle.co.uk/guy_fawkes_mug-168797992698246931" TargetMode="External"/><Relationship Id="rId4" Type="http://schemas.openxmlformats.org/officeDocument/2006/relationships/hyperlink" Target="http://www.culture24.org.uk/history+&amp;+heritage/time/georgian+and+victorian/tra303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/>
              <a:t>The Gunpowder plot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C9DFE-95E7-364E-95D9-584330914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Prove it!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14" descr="Plot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264" y="1988840"/>
            <a:ext cx="2520280" cy="356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1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P9</a:t>
            </a:r>
          </a:p>
        </p:txBody>
      </p:sp>
      <p:pic>
        <p:nvPicPr>
          <p:cNvPr id="5" name="Picture 2" descr="(17) The Gunpowder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800708"/>
            <a:ext cx="5932512" cy="48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15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P10</a:t>
            </a:r>
          </a:p>
        </p:txBody>
      </p:sp>
      <p:pic>
        <p:nvPicPr>
          <p:cNvPr id="6" name="Picture 2" descr="http://newsimg.bbc.co.uk/media/images/46662000/jpg/_46662634_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68760"/>
            <a:ext cx="828290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74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P11</a:t>
            </a:r>
          </a:p>
        </p:txBody>
      </p:sp>
      <p:pic>
        <p:nvPicPr>
          <p:cNvPr id="6" name="Picture 2" descr="(21) The Gunpowder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835747"/>
            <a:ext cx="6147792" cy="503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7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P12</a:t>
            </a:r>
          </a:p>
        </p:txBody>
      </p:sp>
      <p:pic>
        <p:nvPicPr>
          <p:cNvPr id="6" name="Picture 2" descr="Remember Remeber The 5th of November  | Beaver Works Leeds | Lineups |  | Fri 5th Nov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/>
          <a:stretch>
            <a:fillRect/>
          </a:stretch>
        </p:blipFill>
        <p:spPr bwMode="auto">
          <a:xfrm>
            <a:off x="3071664" y="777602"/>
            <a:ext cx="6092552" cy="52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4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P13</a:t>
            </a:r>
          </a:p>
        </p:txBody>
      </p:sp>
      <p:pic>
        <p:nvPicPr>
          <p:cNvPr id="5" name="Picture 2" descr="Gunpowder Plot issue, 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84" y="332656"/>
            <a:ext cx="4020732" cy="40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3" t="14633" r="66399" b="32986"/>
          <a:stretch>
            <a:fillRect/>
          </a:stretch>
        </p:blipFill>
        <p:spPr bwMode="auto">
          <a:xfrm>
            <a:off x="6960096" y="2293259"/>
            <a:ext cx="4778375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P14</a:t>
            </a:r>
          </a:p>
        </p:txBody>
      </p:sp>
      <p:pic>
        <p:nvPicPr>
          <p:cNvPr id="5" name="Picture 2" descr="http://thejester.biz/jesternews/wp-content/uploads/2009/07/gunpow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32656"/>
            <a:ext cx="5976664" cy="547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4F188-B27D-AE8C-DAD5-B5F6FF292F0A}"/>
              </a:ext>
            </a:extLst>
          </p:cNvPr>
          <p:cNvSpPr txBox="1"/>
          <p:nvPr/>
        </p:nvSpPr>
        <p:spPr>
          <a:xfrm>
            <a:off x="839416" y="6453336"/>
            <a:ext cx="6216926" cy="31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050" dirty="0">
                <a:latin typeface="+mn-lt"/>
              </a:rPr>
              <a:t>Source: http://</a:t>
            </a:r>
            <a:r>
              <a:rPr lang="en-US" sz="1050" dirty="0" err="1">
                <a:latin typeface="+mn-lt"/>
              </a:rPr>
              <a:t>thejester.biz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jesternews</a:t>
            </a:r>
            <a:r>
              <a:rPr lang="en-US" sz="1050" dirty="0">
                <a:latin typeface="+mn-lt"/>
              </a:rPr>
              <a:t>/?p=345</a:t>
            </a:r>
          </a:p>
        </p:txBody>
      </p:sp>
    </p:spTree>
    <p:extLst>
      <p:ext uri="{BB962C8B-B14F-4D97-AF65-F5344CB8AC3E}">
        <p14:creationId xmlns:p14="http://schemas.microsoft.com/office/powerpoint/2010/main" val="180338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P15</a:t>
            </a:r>
          </a:p>
        </p:txBody>
      </p:sp>
      <p:pic>
        <p:nvPicPr>
          <p:cNvPr id="6" name="Picture 2" descr="http://www.historic-uk.com/HistoryUK/England-History/arrestguyfawkes-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8" y="1412776"/>
            <a:ext cx="92805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0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26787" r="52847" b="21739"/>
          <a:stretch>
            <a:fillRect/>
          </a:stretch>
        </p:blipFill>
        <p:spPr bwMode="auto">
          <a:xfrm>
            <a:off x="3143672" y="620688"/>
            <a:ext cx="5890592" cy="56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1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P17</a:t>
            </a:r>
          </a:p>
        </p:txBody>
      </p:sp>
      <p:pic>
        <p:nvPicPr>
          <p:cNvPr id="6" name="Picture 2" descr="Guy Fawkes being interrogated by King James VI of Scotland and I of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052736"/>
            <a:ext cx="7443692" cy="50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6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P18</a:t>
            </a:r>
          </a:p>
        </p:txBody>
      </p:sp>
      <p:pic>
        <p:nvPicPr>
          <p:cNvPr id="5" name="Picture 2" descr="http://www.blackcatfireworks.co.uk/blog/wp-content/uploads/2011/08/Bonfire-night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57" y="1052736"/>
            <a:ext cx="6696744" cy="501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1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32656"/>
            <a:ext cx="8247063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3728761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P19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32656"/>
            <a:ext cx="3775447" cy="59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2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4CA25-15FB-E34A-A8D8-DF79BB44B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5C7FB2-0B16-0543-84D1-5709A392DDAF}"/>
              </a:ext>
            </a:extLst>
          </p:cNvPr>
          <p:cNvSpPr/>
          <p:nvPr/>
        </p:nvSpPr>
        <p:spPr>
          <a:xfrm>
            <a:off x="623392" y="1196752"/>
            <a:ext cx="11136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Slide 11 P10 </a:t>
            </a:r>
            <a:r>
              <a:rPr lang="en-US" sz="2000" dirty="0">
                <a:hlinkClick r:id="rId2"/>
              </a:rPr>
              <a:t>http://newsimg.bbc.co.uk/media/images/46662000/jpg/_46662634_guy.jpg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Slide 14 P13 ( left) </a:t>
            </a:r>
            <a:r>
              <a:rPr lang="en-US" sz="2000" dirty="0">
                <a:hlinkClick r:id="rId3"/>
              </a:rPr>
              <a:t>http://www.taxfreegold.co.uk/2005twopoundsgoldguyfawkes.php</a:t>
            </a:r>
            <a:r>
              <a:rPr lang="en-US" sz="2000" dirty="0"/>
              <a:t> and ( right)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hlinkClick r:id="rId4"/>
              </a:rPr>
              <a:t>http://www.culture24.org.uk/history+%26+heritage/time/georgian+and+victorian/tra30312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Slide 17 P16.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hlinkClick r:id="rId5"/>
              </a:rPr>
              <a:t>http://www.zazzle.co.uk/guy_fawkes_mug-168797992698246931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Slide 19 P18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hlinkClick r:id="rId6"/>
              </a:rPr>
              <a:t>http://www.blackcatfireworks.co.uk/blog/wp-content/uploads/2011/08/Bonfire-night-photo.jpg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809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29" y="160885"/>
            <a:ext cx="7123856" cy="60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93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P3</a:t>
            </a:r>
          </a:p>
        </p:txBody>
      </p:sp>
      <p:pic>
        <p:nvPicPr>
          <p:cNvPr id="5" name="Picture 5" descr="m19811594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05" y="34811"/>
            <a:ext cx="8208912" cy="616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07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P4</a:t>
            </a:r>
          </a:p>
        </p:txBody>
      </p:sp>
      <p:pic>
        <p:nvPicPr>
          <p:cNvPr id="5" name="Picture 5" descr="onloo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664" y="139686"/>
            <a:ext cx="6336704" cy="614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54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88640"/>
            <a:ext cx="4421254" cy="605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07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P6</a:t>
            </a:r>
          </a:p>
        </p:txBody>
      </p:sp>
      <p:pic>
        <p:nvPicPr>
          <p:cNvPr id="7" name="Picture 5" descr="Shows an engraving of a man being stretched and tortured on a rack whilst being watched by a group of peop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2" y="188640"/>
            <a:ext cx="8784976" cy="594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62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P7</a:t>
            </a:r>
          </a:p>
        </p:txBody>
      </p:sp>
      <p:pic>
        <p:nvPicPr>
          <p:cNvPr id="6" name="Picture 5" descr="image?id=82514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8" y="201179"/>
            <a:ext cx="8514768" cy="600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/>
          <p:cNvSpPr/>
          <p:nvPr/>
        </p:nvSpPr>
        <p:spPr>
          <a:xfrm>
            <a:off x="551384" y="332656"/>
            <a:ext cx="1015184" cy="936104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P8</a:t>
            </a:r>
          </a:p>
        </p:txBody>
      </p:sp>
      <p:pic>
        <p:nvPicPr>
          <p:cNvPr id="6" name="Picture 5" descr="STUgunpowde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997" y="1253193"/>
            <a:ext cx="9075738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87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4E18D44-27AB-D14B-B9CE-309155235A8B}" vid="{2A40510B-D492-054D-9470-78FB8DB7D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156</Words>
  <Application>Microsoft Macintosh PowerPoint</Application>
  <PresentationFormat>Widescreen</PresentationFormat>
  <Paragraphs>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25</cp:revision>
  <dcterms:created xsi:type="dcterms:W3CDTF">2022-03-09T12:17:35Z</dcterms:created>
  <dcterms:modified xsi:type="dcterms:W3CDTF">2022-09-12T12:47:50Z</dcterms:modified>
</cp:coreProperties>
</file>